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6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75" r:id="rId2"/>
    <p:sldMasterId id="2147483678" r:id="rId3"/>
    <p:sldMasterId id="2147483703" r:id="rId4"/>
    <p:sldMasterId id="2147483723" r:id="rId5"/>
    <p:sldMasterId id="2147483725" r:id="rId6"/>
    <p:sldMasterId id="2147483741" r:id="rId7"/>
  </p:sldMasterIdLst>
  <p:notesMasterIdLst>
    <p:notesMasterId r:id="rId16"/>
  </p:notesMasterIdLst>
  <p:handoutMasterIdLst>
    <p:handoutMasterId r:id="rId17"/>
  </p:handoutMasterIdLst>
  <p:sldIdLst>
    <p:sldId id="377" r:id="rId8"/>
    <p:sldId id="499" r:id="rId9"/>
    <p:sldId id="471" r:id="rId10"/>
    <p:sldId id="491" r:id="rId11"/>
    <p:sldId id="512" r:id="rId12"/>
    <p:sldId id="2942" r:id="rId13"/>
    <p:sldId id="511" r:id="rId14"/>
    <p:sldId id="490" r:id="rId15"/>
  </p:sldIdLst>
  <p:sldSz cx="24239538" cy="13716000"/>
  <p:notesSz cx="9940925" cy="6808788"/>
  <p:defaultTextStyle>
    <a:defPPr>
      <a:defRPr lang="el-GR"/>
    </a:defPPr>
    <a:lvl1pPr marL="0" algn="l" defTabSz="1821805" rtl="0" eaLnBrk="1" latinLnBrk="0" hangingPunct="1">
      <a:defRPr sz="3586" kern="1200">
        <a:solidFill>
          <a:schemeClr val="tx1"/>
        </a:solidFill>
        <a:latin typeface="+mn-lt"/>
        <a:ea typeface="+mn-ea"/>
        <a:cs typeface="+mn-cs"/>
      </a:defRPr>
    </a:lvl1pPr>
    <a:lvl2pPr marL="910903" algn="l" defTabSz="1821805" rtl="0" eaLnBrk="1" latinLnBrk="0" hangingPunct="1">
      <a:defRPr sz="3586" kern="1200">
        <a:solidFill>
          <a:schemeClr val="tx1"/>
        </a:solidFill>
        <a:latin typeface="+mn-lt"/>
        <a:ea typeface="+mn-ea"/>
        <a:cs typeface="+mn-cs"/>
      </a:defRPr>
    </a:lvl2pPr>
    <a:lvl3pPr marL="1821805" algn="l" defTabSz="1821805" rtl="0" eaLnBrk="1" latinLnBrk="0" hangingPunct="1">
      <a:defRPr sz="3586" kern="1200">
        <a:solidFill>
          <a:schemeClr val="tx1"/>
        </a:solidFill>
        <a:latin typeface="+mn-lt"/>
        <a:ea typeface="+mn-ea"/>
        <a:cs typeface="+mn-cs"/>
      </a:defRPr>
    </a:lvl3pPr>
    <a:lvl4pPr marL="2732708" algn="l" defTabSz="1821805" rtl="0" eaLnBrk="1" latinLnBrk="0" hangingPunct="1">
      <a:defRPr sz="3586" kern="1200">
        <a:solidFill>
          <a:schemeClr val="tx1"/>
        </a:solidFill>
        <a:latin typeface="+mn-lt"/>
        <a:ea typeface="+mn-ea"/>
        <a:cs typeface="+mn-cs"/>
      </a:defRPr>
    </a:lvl4pPr>
    <a:lvl5pPr marL="3643609" algn="l" defTabSz="1821805" rtl="0" eaLnBrk="1" latinLnBrk="0" hangingPunct="1">
      <a:defRPr sz="3586" kern="1200">
        <a:solidFill>
          <a:schemeClr val="tx1"/>
        </a:solidFill>
        <a:latin typeface="+mn-lt"/>
        <a:ea typeface="+mn-ea"/>
        <a:cs typeface="+mn-cs"/>
      </a:defRPr>
    </a:lvl5pPr>
    <a:lvl6pPr marL="4554513" algn="l" defTabSz="1821805" rtl="0" eaLnBrk="1" latinLnBrk="0" hangingPunct="1">
      <a:defRPr sz="3586" kern="1200">
        <a:solidFill>
          <a:schemeClr val="tx1"/>
        </a:solidFill>
        <a:latin typeface="+mn-lt"/>
        <a:ea typeface="+mn-ea"/>
        <a:cs typeface="+mn-cs"/>
      </a:defRPr>
    </a:lvl6pPr>
    <a:lvl7pPr marL="5465414" algn="l" defTabSz="1821805" rtl="0" eaLnBrk="1" latinLnBrk="0" hangingPunct="1">
      <a:defRPr sz="3586" kern="1200">
        <a:solidFill>
          <a:schemeClr val="tx1"/>
        </a:solidFill>
        <a:latin typeface="+mn-lt"/>
        <a:ea typeface="+mn-ea"/>
        <a:cs typeface="+mn-cs"/>
      </a:defRPr>
    </a:lvl7pPr>
    <a:lvl8pPr marL="6376318" algn="l" defTabSz="1821805" rtl="0" eaLnBrk="1" latinLnBrk="0" hangingPunct="1">
      <a:defRPr sz="3586" kern="1200">
        <a:solidFill>
          <a:schemeClr val="tx1"/>
        </a:solidFill>
        <a:latin typeface="+mn-lt"/>
        <a:ea typeface="+mn-ea"/>
        <a:cs typeface="+mn-cs"/>
      </a:defRPr>
    </a:lvl8pPr>
    <a:lvl9pPr marL="7287221" algn="l" defTabSz="1821805" rtl="0" eaLnBrk="1" latinLnBrk="0" hangingPunct="1">
      <a:defRPr sz="358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Φίρμπας, Γιάννης" initials="ΦΓ" lastIdx="10" clrIdx="0">
    <p:extLst>
      <p:ext uri="{19B8F6BF-5375-455C-9EA6-DF929625EA0E}">
        <p15:presenceInfo xmlns:p15="http://schemas.microsoft.com/office/powerpoint/2012/main" userId="S-1-5-21-1045457781-374031842-227697207-10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B685"/>
    <a:srgbClr val="B8B9C0"/>
    <a:srgbClr val="D9D9D9"/>
    <a:srgbClr val="19BEDE"/>
    <a:srgbClr val="A5DDF1"/>
    <a:srgbClr val="8DC7D9"/>
    <a:srgbClr val="E3FCBA"/>
    <a:srgbClr val="F8FDED"/>
    <a:srgbClr val="F2F8EE"/>
    <a:srgbClr val="F4F9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38A57B2-8158-484C-A5B3-6FA9C0F832D5}" v="25" dt="2025-10-23T08:38:08.18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Φωτεινό στυλ 1 - Έμφαση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35758FB7-9AC5-4552-8A53-C91805E547FA}" styleName="Στυλ με θέμα 1 - Έμφαση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FD0F851-EC5A-4D38-B0AD-8093EC10F338}" styleName="Φωτεινό στυλ 1 - Έμφαση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3296810-A885-4BE3-A3E7-6D5BEEA58F35}" styleName="Μεσαίο στυλ 2 - Έμφαση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C89EF96-8CEA-46FF-86C4-4CE0E7609802}" styleName="Φωτεινό στυλ 3 - Έμφαση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697" autoAdjust="0"/>
    <p:restoredTop sz="87050" autoAdjust="0"/>
  </p:normalViewPr>
  <p:slideViewPr>
    <p:cSldViewPr snapToGrid="0">
      <p:cViewPr varScale="1">
        <p:scale>
          <a:sx n="47" d="100"/>
          <a:sy n="47" d="100"/>
        </p:scale>
        <p:origin x="90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10" d="100"/>
          <a:sy n="110" d="100"/>
        </p:scale>
        <p:origin x="220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microsoft.com/office/2015/10/relationships/revisionInfo" Target="revisionInfo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microsoft.com/office/2016/11/relationships/changesInfo" Target="changesInfos/changesInfo1.xml"/><Relationship Id="rId10" Type="http://schemas.openxmlformats.org/officeDocument/2006/relationships/slide" Target="slides/slide3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ΔΗΜΗΤΡΕΛΟΣ ΙΩΑΝΝΗΣ" userId="d7449358-cec1-4dd1-831d-54eefcc82ea1" providerId="ADAL" clId="{780BA24C-7178-47BA-86C3-B51847C9E3B5}"/>
    <pc:docChg chg="undo custSel addSld delSld modSld">
      <pc:chgData name="ΔΗΜΗΤΡΕΛΟΣ ΙΩΑΝΝΗΣ" userId="d7449358-cec1-4dd1-831d-54eefcc82ea1" providerId="ADAL" clId="{780BA24C-7178-47BA-86C3-B51847C9E3B5}" dt="2025-10-23T08:39:18.571" v="4482" actId="20577"/>
      <pc:docMkLst>
        <pc:docMk/>
      </pc:docMkLst>
      <pc:sldChg chg="modSp mod">
        <pc:chgData name="ΔΗΜΗΤΡΕΛΟΣ ΙΩΑΝΝΗΣ" userId="d7449358-cec1-4dd1-831d-54eefcc82ea1" providerId="ADAL" clId="{780BA24C-7178-47BA-86C3-B51847C9E3B5}" dt="2025-10-22T14:56:31.078" v="4413" actId="20577"/>
        <pc:sldMkLst>
          <pc:docMk/>
          <pc:sldMk cId="1508374608" sldId="360"/>
        </pc:sldMkLst>
        <pc:graphicFrameChg chg="mod modGraphic">
          <ac:chgData name="ΔΗΜΗΤΡΕΛΟΣ ΙΩΑΝΝΗΣ" userId="d7449358-cec1-4dd1-831d-54eefcc82ea1" providerId="ADAL" clId="{780BA24C-7178-47BA-86C3-B51847C9E3B5}" dt="2025-10-22T14:56:31.078" v="4413" actId="20577"/>
          <ac:graphicFrameMkLst>
            <pc:docMk/>
            <pc:sldMk cId="1508374608" sldId="360"/>
            <ac:graphicFrameMk id="4" creationId="{2B30316A-EAEF-5D87-8F67-128599A0C0BF}"/>
          </ac:graphicFrameMkLst>
        </pc:graphicFrameChg>
      </pc:sldChg>
      <pc:sldChg chg="modSp mod">
        <pc:chgData name="ΔΗΜΗΤΡΕΛΟΣ ΙΩΑΝΝΗΣ" userId="d7449358-cec1-4dd1-831d-54eefcc82ea1" providerId="ADAL" clId="{780BA24C-7178-47BA-86C3-B51847C9E3B5}" dt="2025-10-23T08:38:08.181" v="4414" actId="13926"/>
        <pc:sldMkLst>
          <pc:docMk/>
          <pc:sldMk cId="1745001492" sldId="481"/>
        </pc:sldMkLst>
        <pc:graphicFrameChg chg="mod modGraphic">
          <ac:chgData name="ΔΗΜΗΤΡΕΛΟΣ ΙΩΑΝΝΗΣ" userId="d7449358-cec1-4dd1-831d-54eefcc82ea1" providerId="ADAL" clId="{780BA24C-7178-47BA-86C3-B51847C9E3B5}" dt="2025-10-23T08:38:08.181" v="4414" actId="13926"/>
          <ac:graphicFrameMkLst>
            <pc:docMk/>
            <pc:sldMk cId="1745001492" sldId="481"/>
            <ac:graphicFrameMk id="3" creationId="{87CABD4C-6D78-02C4-E06D-FACC07521040}"/>
          </ac:graphicFrameMkLst>
        </pc:graphicFrameChg>
      </pc:sldChg>
      <pc:sldChg chg="modSp mod">
        <pc:chgData name="ΔΗΜΗΤΡΕΛΟΣ ΙΩΑΝΝΗΣ" userId="d7449358-cec1-4dd1-831d-54eefcc82ea1" providerId="ADAL" clId="{780BA24C-7178-47BA-86C3-B51847C9E3B5}" dt="2025-10-16T12:58:54.488" v="155" actId="1036"/>
        <pc:sldMkLst>
          <pc:docMk/>
          <pc:sldMk cId="2672039556" sldId="483"/>
        </pc:sldMkLst>
        <pc:picChg chg="mod">
          <ac:chgData name="ΔΗΜΗΤΡΕΛΟΣ ΙΩΑΝΝΗΣ" userId="d7449358-cec1-4dd1-831d-54eefcc82ea1" providerId="ADAL" clId="{780BA24C-7178-47BA-86C3-B51847C9E3B5}" dt="2025-10-16T12:58:54.488" v="155" actId="1036"/>
          <ac:picMkLst>
            <pc:docMk/>
            <pc:sldMk cId="2672039556" sldId="483"/>
            <ac:picMk id="11" creationId="{49C14F95-56CF-69B2-D006-81D55EE4ED08}"/>
          </ac:picMkLst>
        </pc:picChg>
      </pc:sldChg>
      <pc:sldChg chg="modSp mod">
        <pc:chgData name="ΔΗΜΗΤΡΕΛΟΣ ΙΩΑΝΝΗΣ" userId="d7449358-cec1-4dd1-831d-54eefcc82ea1" providerId="ADAL" clId="{780BA24C-7178-47BA-86C3-B51847C9E3B5}" dt="2025-10-16T14:27:48.059" v="2057" actId="1036"/>
        <pc:sldMkLst>
          <pc:docMk/>
          <pc:sldMk cId="3517677144" sldId="484"/>
        </pc:sldMkLst>
        <pc:graphicFrameChg chg="mod modGraphic">
          <ac:chgData name="ΔΗΜΗΤΡΕΛΟΣ ΙΩΑΝΝΗΣ" userId="d7449358-cec1-4dd1-831d-54eefcc82ea1" providerId="ADAL" clId="{780BA24C-7178-47BA-86C3-B51847C9E3B5}" dt="2025-10-16T14:27:48.059" v="2057" actId="1036"/>
          <ac:graphicFrameMkLst>
            <pc:docMk/>
            <pc:sldMk cId="3517677144" sldId="484"/>
            <ac:graphicFrameMk id="3" creationId="{8C40454A-B19E-696F-AB9D-8305A7F3D571}"/>
          </ac:graphicFrameMkLst>
        </pc:graphicFrameChg>
      </pc:sldChg>
      <pc:sldChg chg="modSp mod">
        <pc:chgData name="ΔΗΜΗΤΡΕΛΟΣ ΙΩΑΝΝΗΣ" userId="d7449358-cec1-4dd1-831d-54eefcc82ea1" providerId="ADAL" clId="{780BA24C-7178-47BA-86C3-B51847C9E3B5}" dt="2025-10-16T15:21:52.097" v="2077" actId="14100"/>
        <pc:sldMkLst>
          <pc:docMk/>
          <pc:sldMk cId="4010141470" sldId="490"/>
        </pc:sldMkLst>
        <pc:spChg chg="mod">
          <ac:chgData name="ΔΗΜΗΤΡΕΛΟΣ ΙΩΑΝΝΗΣ" userId="d7449358-cec1-4dd1-831d-54eefcc82ea1" providerId="ADAL" clId="{780BA24C-7178-47BA-86C3-B51847C9E3B5}" dt="2025-10-16T12:11:41.870" v="153" actId="20577"/>
          <ac:spMkLst>
            <pc:docMk/>
            <pc:sldMk cId="4010141470" sldId="490"/>
            <ac:spMk id="2" creationId="{B83EB4A4-6BE3-9A00-85E0-CED81FD82E64}"/>
          </ac:spMkLst>
        </pc:spChg>
        <pc:spChg chg="mod">
          <ac:chgData name="ΔΗΜΗΤΡΕΛΟΣ ΙΩΑΝΝΗΣ" userId="d7449358-cec1-4dd1-831d-54eefcc82ea1" providerId="ADAL" clId="{780BA24C-7178-47BA-86C3-B51847C9E3B5}" dt="2025-10-16T15:21:52.097" v="2077" actId="14100"/>
          <ac:spMkLst>
            <pc:docMk/>
            <pc:sldMk cId="4010141470" sldId="490"/>
            <ac:spMk id="4" creationId="{6E67BDAF-661A-8B0C-E985-866BF464F11F}"/>
          </ac:spMkLst>
        </pc:spChg>
      </pc:sldChg>
      <pc:sldChg chg="delSp modSp mod">
        <pc:chgData name="ΔΗΜΗΤΡΕΛΟΣ ΙΩΑΝΝΗΣ" userId="d7449358-cec1-4dd1-831d-54eefcc82ea1" providerId="ADAL" clId="{780BA24C-7178-47BA-86C3-B51847C9E3B5}" dt="2025-10-16T13:54:26.517" v="1934" actId="21"/>
        <pc:sldMkLst>
          <pc:docMk/>
          <pc:sldMk cId="189398675" sldId="496"/>
        </pc:sldMkLst>
      </pc:sldChg>
      <pc:sldChg chg="modSp mod">
        <pc:chgData name="ΔΗΜΗΤΡΕΛΟΣ ΙΩΑΝΝΗΣ" userId="d7449358-cec1-4dd1-831d-54eefcc82ea1" providerId="ADAL" clId="{780BA24C-7178-47BA-86C3-B51847C9E3B5}" dt="2025-10-20T08:57:41.236" v="2595" actId="313"/>
        <pc:sldMkLst>
          <pc:docMk/>
          <pc:sldMk cId="2466414344" sldId="501"/>
        </pc:sldMkLst>
        <pc:graphicFrameChg chg="mod modGraphic">
          <ac:chgData name="ΔΗΜΗΤΡΕΛΟΣ ΙΩΑΝΝΗΣ" userId="d7449358-cec1-4dd1-831d-54eefcc82ea1" providerId="ADAL" clId="{780BA24C-7178-47BA-86C3-B51847C9E3B5}" dt="2025-10-20T08:57:41.236" v="2595" actId="313"/>
          <ac:graphicFrameMkLst>
            <pc:docMk/>
            <pc:sldMk cId="2466414344" sldId="501"/>
            <ac:graphicFrameMk id="3" creationId="{DCC354B1-939F-DBC8-4B5F-40BA347FCE0C}"/>
          </ac:graphicFrameMkLst>
        </pc:graphicFrameChg>
      </pc:sldChg>
      <pc:sldChg chg="modSp mod">
        <pc:chgData name="ΔΗΜΗΤΡΕΛΟΣ ΙΩΑΝΝΗΣ" userId="d7449358-cec1-4dd1-831d-54eefcc82ea1" providerId="ADAL" clId="{780BA24C-7178-47BA-86C3-B51847C9E3B5}" dt="2025-10-21T09:06:23.781" v="4131" actId="20577"/>
        <pc:sldMkLst>
          <pc:docMk/>
          <pc:sldMk cId="3594853571" sldId="502"/>
        </pc:sldMkLst>
        <pc:spChg chg="mod">
          <ac:chgData name="ΔΗΜΗΤΡΕΛΟΣ ΙΩΑΝΝΗΣ" userId="d7449358-cec1-4dd1-831d-54eefcc82ea1" providerId="ADAL" clId="{780BA24C-7178-47BA-86C3-B51847C9E3B5}" dt="2025-10-21T09:06:23.781" v="4131" actId="20577"/>
          <ac:spMkLst>
            <pc:docMk/>
            <pc:sldMk cId="3594853571" sldId="502"/>
            <ac:spMk id="2" creationId="{AF14A102-803E-5B39-0C50-F37C61F2637D}"/>
          </ac:spMkLst>
        </pc:spChg>
      </pc:sldChg>
      <pc:sldChg chg="modSp mod">
        <pc:chgData name="ΔΗΜΗΤΡΕΛΟΣ ΙΩΑΝΝΗΣ" userId="d7449358-cec1-4dd1-831d-54eefcc82ea1" providerId="ADAL" clId="{780BA24C-7178-47BA-86C3-B51847C9E3B5}" dt="2025-10-23T08:39:18.571" v="4482" actId="20577"/>
        <pc:sldMkLst>
          <pc:docMk/>
          <pc:sldMk cId="3417808787" sldId="505"/>
        </pc:sldMkLst>
        <pc:graphicFrameChg chg="mod modGraphic">
          <ac:chgData name="ΔΗΜΗΤΡΕΛΟΣ ΙΩΑΝΝΗΣ" userId="d7449358-cec1-4dd1-831d-54eefcc82ea1" providerId="ADAL" clId="{780BA24C-7178-47BA-86C3-B51847C9E3B5}" dt="2025-10-23T08:39:18.571" v="4482" actId="20577"/>
          <ac:graphicFrameMkLst>
            <pc:docMk/>
            <pc:sldMk cId="3417808787" sldId="505"/>
            <ac:graphicFrameMk id="3" creationId="{AD0783F7-3FBC-0895-3258-369AF1428FDD}"/>
          </ac:graphicFrameMkLst>
        </pc:graphicFrameChg>
      </pc:sldChg>
      <pc:sldChg chg="modSp add mod">
        <pc:chgData name="ΔΗΜΗΤΡΕΛΟΣ ΙΩΑΝΝΗΣ" userId="d7449358-cec1-4dd1-831d-54eefcc82ea1" providerId="ADAL" clId="{780BA24C-7178-47BA-86C3-B51847C9E3B5}" dt="2025-10-21T09:16:53.982" v="4343" actId="20577"/>
        <pc:sldMkLst>
          <pc:docMk/>
          <pc:sldMk cId="279582441" sldId="508"/>
        </pc:sldMkLst>
        <pc:graphicFrameChg chg="mod modGraphic">
          <ac:chgData name="ΔΗΜΗΤΡΕΛΟΣ ΙΩΑΝΝΗΣ" userId="d7449358-cec1-4dd1-831d-54eefcc82ea1" providerId="ADAL" clId="{780BA24C-7178-47BA-86C3-B51847C9E3B5}" dt="2025-10-21T09:16:53.982" v="4343" actId="20577"/>
          <ac:graphicFrameMkLst>
            <pc:docMk/>
            <pc:sldMk cId="279582441" sldId="508"/>
            <ac:graphicFrameMk id="3" creationId="{DCA992DA-9CE5-8077-98D6-6E053A849D29}"/>
          </ac:graphicFrameMkLst>
        </pc:graphicFrameChg>
      </pc:sldChg>
      <pc:sldChg chg="modSp add del mod">
        <pc:chgData name="ΔΗΜΗΤΡΕΛΟΣ ΙΩΑΝΝΗΣ" userId="d7449358-cec1-4dd1-831d-54eefcc82ea1" providerId="ADAL" clId="{780BA24C-7178-47BA-86C3-B51847C9E3B5}" dt="2025-10-21T08:22:30.750" v="2669" actId="2890"/>
        <pc:sldMkLst>
          <pc:docMk/>
          <pc:sldMk cId="677848829" sldId="508"/>
        </pc:sldMkLst>
      </pc:sldChg>
      <pc:sldChg chg="new del">
        <pc:chgData name="ΔΗΜΗΤΡΕΛΟΣ ΙΩΑΝΝΗΣ" userId="d7449358-cec1-4dd1-831d-54eefcc82ea1" providerId="ADAL" clId="{780BA24C-7178-47BA-86C3-B51847C9E3B5}" dt="2025-10-20T12:21:15.388" v="2659" actId="680"/>
        <pc:sldMkLst>
          <pc:docMk/>
          <pc:sldMk cId="1035414293" sldId="508"/>
        </pc:sldMkLst>
      </pc:sldChg>
      <pc:sldChg chg="new del">
        <pc:chgData name="ΔΗΜΗΤΡΕΛΟΣ ΙΩΑΝΝΗΣ" userId="d7449358-cec1-4dd1-831d-54eefcc82ea1" providerId="ADAL" clId="{780BA24C-7178-47BA-86C3-B51847C9E3B5}" dt="2025-10-20T12:20:02.704" v="2657" actId="2696"/>
        <pc:sldMkLst>
          <pc:docMk/>
          <pc:sldMk cId="3506464993" sldId="508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7734" cy="3416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quarter" idx="1"/>
          </p:nvPr>
        </p:nvSpPr>
        <p:spPr>
          <a:xfrm>
            <a:off x="5630891" y="0"/>
            <a:ext cx="4307734" cy="3416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AD9037-ADD6-4B4E-B0BE-65A98C97321D}" type="datetimeFigureOut">
              <a:rPr lang="el-GR" smtClean="0"/>
              <a:t>21/11/2025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2"/>
          </p:nvPr>
        </p:nvSpPr>
        <p:spPr>
          <a:xfrm>
            <a:off x="1" y="6467167"/>
            <a:ext cx="4307734" cy="34162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3"/>
          </p:nvPr>
        </p:nvSpPr>
        <p:spPr>
          <a:xfrm>
            <a:off x="5630891" y="6467167"/>
            <a:ext cx="4307734" cy="34162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A2B88F-A8E7-4061-917C-F69036FB0FF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943814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7734" cy="3416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5630891" y="0"/>
            <a:ext cx="4307734" cy="3416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38A0A8-42EA-4637-8209-5943B722DEC2}" type="datetimeFigureOut">
              <a:rPr lang="el-GR" smtClean="0"/>
              <a:t>21/11/2025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2940050" y="850900"/>
            <a:ext cx="4060825" cy="2298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994093" y="3276730"/>
            <a:ext cx="7952739" cy="268096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1" y="6467167"/>
            <a:ext cx="4307734" cy="34162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5630891" y="6467167"/>
            <a:ext cx="4307734" cy="34162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B601D6-8AD7-472C-AFA3-9A4336EE375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76481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B601D6-8AD7-472C-AFA3-9A4336EE3756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434387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193606-6569-E01E-DF28-AB48713772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>
            <a:extLst>
              <a:ext uri="{FF2B5EF4-FFF2-40B4-BE49-F238E27FC236}">
                <a16:creationId xmlns:a16="http://schemas.microsoft.com/office/drawing/2014/main" id="{B613A42D-6B27-73A9-B887-BAE84DA911E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>
            <a:extLst>
              <a:ext uri="{FF2B5EF4-FFF2-40B4-BE49-F238E27FC236}">
                <a16:creationId xmlns:a16="http://schemas.microsoft.com/office/drawing/2014/main" id="{3482FB02-3A88-2411-3E6F-9F20A1BD61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sz="12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31834E7B-BF5B-F729-F12B-B843A5B2C2B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B601D6-8AD7-472C-AFA3-9A4336EE3756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589015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sz="1800" b="0" i="1" dirty="0">
              <a:highlight>
                <a:srgbClr val="FFFF00"/>
              </a:highlight>
            </a:endParaRP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230455-3940-E94B-B680-5585781AEA90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953383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B601D6-8AD7-472C-AFA3-9A4336EE3756}" type="slidenum">
              <a:rPr lang="el-GR" smtClean="0"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217184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4.png"/><Relationship Id="rId4" Type="http://schemas.openxmlformats.org/officeDocument/2006/relationships/image" Target="../media/image12.png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6752D1B5-BA53-6481-474E-2EE7A6D1FF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8AEA9-71C6-468C-BEB2-7FB1CAECB70F}" type="datetimeFigureOut">
              <a:rPr lang="el-GR" smtClean="0"/>
              <a:t>21/11/2025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DB707AFC-FF13-3D18-A576-6BFF1AD4DF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EBA11A37-CB44-6D2D-E490-97C6255F4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1DC26-6129-45E6-B3DE-8F39747A7F71}" type="slidenum">
              <a:rPr lang="el-GR" smtClean="0"/>
              <a:t>‹#›</a:t>
            </a:fld>
            <a:endParaRPr lang="el-GR"/>
          </a:p>
        </p:txBody>
      </p:sp>
      <p:sp>
        <p:nvSpPr>
          <p:cNvPr id="7" name="Θέση τίτλου 1">
            <a:extLst>
              <a:ext uri="{FF2B5EF4-FFF2-40B4-BE49-F238E27FC236}">
                <a16:creationId xmlns:a16="http://schemas.microsoft.com/office/drawing/2014/main" id="{7E16175E-F3D0-4B46-2EE5-9C896A1090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6758" y="1775281"/>
            <a:ext cx="20906602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dirty="0"/>
              <a:t>Κάντε κλικ για να επεξεργαστείτε τον τίτλο υποδείγματος</a:t>
            </a:r>
          </a:p>
        </p:txBody>
      </p:sp>
    </p:spTree>
    <p:extLst>
      <p:ext uri="{BB962C8B-B14F-4D97-AF65-F5344CB8AC3E}">
        <p14:creationId xmlns:p14="http://schemas.microsoft.com/office/powerpoint/2010/main" val="3135145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62538F63-D0B7-F242-B11E-217E108FB7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6468" y="730251"/>
            <a:ext cx="20906602" cy="2651126"/>
          </a:xfrm>
          <a:prstGeom prst="rect">
            <a:avLst/>
          </a:prstGeo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</p:spTree>
    <p:extLst>
      <p:ext uri="{BB962C8B-B14F-4D97-AF65-F5344CB8AC3E}">
        <p14:creationId xmlns:p14="http://schemas.microsoft.com/office/powerpoint/2010/main" val="2873937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88195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84F22B7-AABD-BD40-B43B-EEBB5BFCB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9627" y="914400"/>
            <a:ext cx="7817881" cy="3200400"/>
          </a:xfrm>
          <a:prstGeom prst="rect">
            <a:avLst/>
          </a:prstGeom>
        </p:spPr>
        <p:txBody>
          <a:bodyPr anchor="b"/>
          <a:lstStyle>
            <a:lvl1pPr>
              <a:defRPr sz="6362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13C8B233-910C-2646-8277-96769BD5BA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04961" y="1974851"/>
            <a:ext cx="12271266" cy="9747250"/>
          </a:xfrm>
          <a:prstGeom prst="rect">
            <a:avLst/>
          </a:prstGeom>
        </p:spPr>
        <p:txBody>
          <a:bodyPr/>
          <a:lstStyle>
            <a:lvl1pPr>
              <a:defRPr sz="6362"/>
            </a:lvl1pPr>
            <a:lvl2pPr>
              <a:defRPr sz="5567"/>
            </a:lvl2pPr>
            <a:lvl3pPr>
              <a:defRPr sz="4772"/>
            </a:lvl3pPr>
            <a:lvl4pPr>
              <a:defRPr sz="3976"/>
            </a:lvl4pPr>
            <a:lvl5pPr>
              <a:defRPr sz="3976"/>
            </a:lvl5pPr>
            <a:lvl6pPr>
              <a:defRPr sz="3976"/>
            </a:lvl6pPr>
            <a:lvl7pPr>
              <a:defRPr sz="3976"/>
            </a:lvl7pPr>
            <a:lvl8pPr>
              <a:defRPr sz="3976"/>
            </a:lvl8pPr>
            <a:lvl9pPr>
              <a:defRPr sz="3976"/>
            </a:lvl9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6DF32913-5D8F-C44E-A202-534B792B71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69627" y="4114800"/>
            <a:ext cx="7817881" cy="76231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181"/>
            </a:lvl1pPr>
            <a:lvl2pPr marL="909005" indent="0">
              <a:buNone/>
              <a:defRPr sz="2783"/>
            </a:lvl2pPr>
            <a:lvl3pPr marL="1818010" indent="0">
              <a:buNone/>
              <a:defRPr sz="2386"/>
            </a:lvl3pPr>
            <a:lvl4pPr marL="2727015" indent="0">
              <a:buNone/>
              <a:defRPr sz="1988"/>
            </a:lvl4pPr>
            <a:lvl5pPr marL="3636020" indent="0">
              <a:buNone/>
              <a:defRPr sz="1988"/>
            </a:lvl5pPr>
            <a:lvl6pPr marL="4545025" indent="0">
              <a:buNone/>
              <a:defRPr sz="1988"/>
            </a:lvl6pPr>
            <a:lvl7pPr marL="5454030" indent="0">
              <a:buNone/>
              <a:defRPr sz="1988"/>
            </a:lvl7pPr>
            <a:lvl8pPr marL="6363035" indent="0">
              <a:buNone/>
              <a:defRPr sz="1988"/>
            </a:lvl8pPr>
            <a:lvl9pPr marL="7272040" indent="0">
              <a:buNone/>
              <a:defRPr sz="1988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</p:spTree>
    <p:extLst>
      <p:ext uri="{BB962C8B-B14F-4D97-AF65-F5344CB8AC3E}">
        <p14:creationId xmlns:p14="http://schemas.microsoft.com/office/powerpoint/2010/main" val="31004659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EDAC7F9E-7A02-504C-B2E7-61A1BCAFC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9627" y="914400"/>
            <a:ext cx="7817881" cy="3200400"/>
          </a:xfrm>
          <a:prstGeom prst="rect">
            <a:avLst/>
          </a:prstGeom>
        </p:spPr>
        <p:txBody>
          <a:bodyPr anchor="b"/>
          <a:lstStyle>
            <a:lvl1pPr>
              <a:defRPr sz="6362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εικόνας 2">
            <a:extLst>
              <a:ext uri="{FF2B5EF4-FFF2-40B4-BE49-F238E27FC236}">
                <a16:creationId xmlns:a16="http://schemas.microsoft.com/office/drawing/2014/main" id="{DCDD2421-F46C-FA45-B1C4-EAD6356D36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04961" y="1974851"/>
            <a:ext cx="12271266" cy="9747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362"/>
            </a:lvl1pPr>
            <a:lvl2pPr marL="909005" indent="0">
              <a:buNone/>
              <a:defRPr sz="5567"/>
            </a:lvl2pPr>
            <a:lvl3pPr marL="1818010" indent="0">
              <a:buNone/>
              <a:defRPr sz="4772"/>
            </a:lvl3pPr>
            <a:lvl4pPr marL="2727015" indent="0">
              <a:buNone/>
              <a:defRPr sz="3976"/>
            </a:lvl4pPr>
            <a:lvl5pPr marL="3636020" indent="0">
              <a:buNone/>
              <a:defRPr sz="3976"/>
            </a:lvl5pPr>
            <a:lvl6pPr marL="4545025" indent="0">
              <a:buNone/>
              <a:defRPr sz="3976"/>
            </a:lvl6pPr>
            <a:lvl7pPr marL="5454030" indent="0">
              <a:buNone/>
              <a:defRPr sz="3976"/>
            </a:lvl7pPr>
            <a:lvl8pPr marL="6363035" indent="0">
              <a:buNone/>
              <a:defRPr sz="3976"/>
            </a:lvl8pPr>
            <a:lvl9pPr marL="7272040" indent="0">
              <a:buNone/>
              <a:defRPr sz="3976"/>
            </a:lvl9pPr>
          </a:lstStyle>
          <a:p>
            <a:endParaRPr lang="el-GR"/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F52F8B60-2ACD-3748-A864-81E74B6B10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69627" y="4114800"/>
            <a:ext cx="7817881" cy="76231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181"/>
            </a:lvl1pPr>
            <a:lvl2pPr marL="909005" indent="0">
              <a:buNone/>
              <a:defRPr sz="2783"/>
            </a:lvl2pPr>
            <a:lvl3pPr marL="1818010" indent="0">
              <a:buNone/>
              <a:defRPr sz="2386"/>
            </a:lvl3pPr>
            <a:lvl4pPr marL="2727015" indent="0">
              <a:buNone/>
              <a:defRPr sz="1988"/>
            </a:lvl4pPr>
            <a:lvl5pPr marL="3636020" indent="0">
              <a:buNone/>
              <a:defRPr sz="1988"/>
            </a:lvl5pPr>
            <a:lvl6pPr marL="4545025" indent="0">
              <a:buNone/>
              <a:defRPr sz="1988"/>
            </a:lvl6pPr>
            <a:lvl7pPr marL="5454030" indent="0">
              <a:buNone/>
              <a:defRPr sz="1988"/>
            </a:lvl7pPr>
            <a:lvl8pPr marL="6363035" indent="0">
              <a:buNone/>
              <a:defRPr sz="1988"/>
            </a:lvl8pPr>
            <a:lvl9pPr marL="7272040" indent="0">
              <a:buNone/>
              <a:defRPr sz="1988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</p:spTree>
    <p:extLst>
      <p:ext uri="{BB962C8B-B14F-4D97-AF65-F5344CB8AC3E}">
        <p14:creationId xmlns:p14="http://schemas.microsoft.com/office/powerpoint/2010/main" val="14652247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1_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2D9B0FE-285C-9746-8B26-D1DC405709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6468" y="730251"/>
            <a:ext cx="20906602" cy="2651126"/>
          </a:xfrm>
          <a:prstGeom prst="rect">
            <a:avLst/>
          </a:prstGeo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E4636B7C-90F9-B342-9F16-FECFE820BA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66468" y="3651250"/>
            <a:ext cx="20906602" cy="870267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</p:spTree>
    <p:extLst>
      <p:ext uri="{BB962C8B-B14F-4D97-AF65-F5344CB8AC3E}">
        <p14:creationId xmlns:p14="http://schemas.microsoft.com/office/powerpoint/2010/main" val="4615490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>
            <a:extLst>
              <a:ext uri="{FF2B5EF4-FFF2-40B4-BE49-F238E27FC236}">
                <a16:creationId xmlns:a16="http://schemas.microsoft.com/office/drawing/2014/main" id="{A79AD7DA-E083-B342-81C9-AA3FCC7F29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346420" y="730250"/>
            <a:ext cx="5226650" cy="11623676"/>
          </a:xfrm>
          <a:prstGeom prst="rect">
            <a:avLst/>
          </a:prstGeo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79DAF0CC-4FF9-0440-8739-1E98345FA6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66468" y="730250"/>
            <a:ext cx="15376957" cy="1162367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</p:spTree>
    <p:extLst>
      <p:ext uri="{BB962C8B-B14F-4D97-AF65-F5344CB8AC3E}">
        <p14:creationId xmlns:p14="http://schemas.microsoft.com/office/powerpoint/2010/main" val="21501903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B16-8557-4743-8EE6-3DDFEC79069C}" type="datetimeFigureOut">
              <a:rPr lang="el-GR" smtClean="0"/>
              <a:t>21/11/2025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D6E9A-F6BC-4101-9D32-73E53CB7934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625708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3843" y="3419477"/>
            <a:ext cx="20906602" cy="5705474"/>
          </a:xfrm>
        </p:spPr>
        <p:txBody>
          <a:bodyPr anchor="b"/>
          <a:lstStyle>
            <a:lvl1pPr>
              <a:defRPr sz="11929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53843" y="9178927"/>
            <a:ext cx="20906602" cy="3000374"/>
          </a:xfrm>
        </p:spPr>
        <p:txBody>
          <a:bodyPr/>
          <a:lstStyle>
            <a:lvl1pPr marL="0" indent="0">
              <a:buNone/>
              <a:defRPr sz="4772">
                <a:solidFill>
                  <a:schemeClr val="tx1">
                    <a:tint val="75000"/>
                  </a:schemeClr>
                </a:solidFill>
              </a:defRPr>
            </a:lvl1pPr>
            <a:lvl2pPr marL="909005" indent="0">
              <a:buNone/>
              <a:defRPr sz="3976">
                <a:solidFill>
                  <a:schemeClr val="tx1">
                    <a:tint val="75000"/>
                  </a:schemeClr>
                </a:solidFill>
              </a:defRPr>
            </a:lvl2pPr>
            <a:lvl3pPr marL="1818010" indent="0">
              <a:buNone/>
              <a:defRPr sz="3579">
                <a:solidFill>
                  <a:schemeClr val="tx1">
                    <a:tint val="75000"/>
                  </a:schemeClr>
                </a:solidFill>
              </a:defRPr>
            </a:lvl3pPr>
            <a:lvl4pPr marL="2727015" indent="0">
              <a:buNone/>
              <a:defRPr sz="3181">
                <a:solidFill>
                  <a:schemeClr val="tx1">
                    <a:tint val="75000"/>
                  </a:schemeClr>
                </a:solidFill>
              </a:defRPr>
            </a:lvl4pPr>
            <a:lvl5pPr marL="3636020" indent="0">
              <a:buNone/>
              <a:defRPr sz="3181">
                <a:solidFill>
                  <a:schemeClr val="tx1">
                    <a:tint val="75000"/>
                  </a:schemeClr>
                </a:solidFill>
              </a:defRPr>
            </a:lvl5pPr>
            <a:lvl6pPr marL="4545025" indent="0">
              <a:buNone/>
              <a:defRPr sz="3181">
                <a:solidFill>
                  <a:schemeClr val="tx1">
                    <a:tint val="75000"/>
                  </a:schemeClr>
                </a:solidFill>
              </a:defRPr>
            </a:lvl6pPr>
            <a:lvl7pPr marL="5454030" indent="0">
              <a:buNone/>
              <a:defRPr sz="3181">
                <a:solidFill>
                  <a:schemeClr val="tx1">
                    <a:tint val="75000"/>
                  </a:schemeClr>
                </a:solidFill>
              </a:defRPr>
            </a:lvl7pPr>
            <a:lvl8pPr marL="6363035" indent="0">
              <a:buNone/>
              <a:defRPr sz="3181">
                <a:solidFill>
                  <a:schemeClr val="tx1">
                    <a:tint val="75000"/>
                  </a:schemeClr>
                </a:solidFill>
              </a:defRPr>
            </a:lvl8pPr>
            <a:lvl9pPr marL="7272040" indent="0">
              <a:buNone/>
              <a:defRPr sz="318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B16-8557-4743-8EE6-3DDFEC79069C}" type="datetimeFigureOut">
              <a:rPr lang="el-GR" smtClean="0"/>
              <a:t>21/11/2025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D6E9A-F6BC-4101-9D32-73E53CB7934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519913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66468" y="3651250"/>
            <a:ext cx="10301804" cy="8702676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271266" y="3651250"/>
            <a:ext cx="10301804" cy="8702676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B16-8557-4743-8EE6-3DDFEC79069C}" type="datetimeFigureOut">
              <a:rPr lang="el-GR" smtClean="0"/>
              <a:t>21/11/2025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D6E9A-F6BC-4101-9D32-73E53CB7934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865447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9625" y="730251"/>
            <a:ext cx="20906602" cy="2651126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9626" y="3362326"/>
            <a:ext cx="10254460" cy="1647824"/>
          </a:xfrm>
        </p:spPr>
        <p:txBody>
          <a:bodyPr anchor="b"/>
          <a:lstStyle>
            <a:lvl1pPr marL="0" indent="0">
              <a:buNone/>
              <a:defRPr sz="4772" b="1"/>
            </a:lvl1pPr>
            <a:lvl2pPr marL="909005" indent="0">
              <a:buNone/>
              <a:defRPr sz="3976" b="1"/>
            </a:lvl2pPr>
            <a:lvl3pPr marL="1818010" indent="0">
              <a:buNone/>
              <a:defRPr sz="3579" b="1"/>
            </a:lvl3pPr>
            <a:lvl4pPr marL="2727015" indent="0">
              <a:buNone/>
              <a:defRPr sz="3181" b="1"/>
            </a:lvl4pPr>
            <a:lvl5pPr marL="3636020" indent="0">
              <a:buNone/>
              <a:defRPr sz="3181" b="1"/>
            </a:lvl5pPr>
            <a:lvl6pPr marL="4545025" indent="0">
              <a:buNone/>
              <a:defRPr sz="3181" b="1"/>
            </a:lvl6pPr>
            <a:lvl7pPr marL="5454030" indent="0">
              <a:buNone/>
              <a:defRPr sz="3181" b="1"/>
            </a:lvl7pPr>
            <a:lvl8pPr marL="6363035" indent="0">
              <a:buNone/>
              <a:defRPr sz="3181" b="1"/>
            </a:lvl8pPr>
            <a:lvl9pPr marL="7272040" indent="0">
              <a:buNone/>
              <a:defRPr sz="3181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69626" y="5010150"/>
            <a:ext cx="10254460" cy="7369176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271266" y="3362326"/>
            <a:ext cx="10304961" cy="1647824"/>
          </a:xfrm>
        </p:spPr>
        <p:txBody>
          <a:bodyPr anchor="b"/>
          <a:lstStyle>
            <a:lvl1pPr marL="0" indent="0">
              <a:buNone/>
              <a:defRPr sz="4772" b="1"/>
            </a:lvl1pPr>
            <a:lvl2pPr marL="909005" indent="0">
              <a:buNone/>
              <a:defRPr sz="3976" b="1"/>
            </a:lvl2pPr>
            <a:lvl3pPr marL="1818010" indent="0">
              <a:buNone/>
              <a:defRPr sz="3579" b="1"/>
            </a:lvl3pPr>
            <a:lvl4pPr marL="2727015" indent="0">
              <a:buNone/>
              <a:defRPr sz="3181" b="1"/>
            </a:lvl4pPr>
            <a:lvl5pPr marL="3636020" indent="0">
              <a:buNone/>
              <a:defRPr sz="3181" b="1"/>
            </a:lvl5pPr>
            <a:lvl6pPr marL="4545025" indent="0">
              <a:buNone/>
              <a:defRPr sz="3181" b="1"/>
            </a:lvl6pPr>
            <a:lvl7pPr marL="5454030" indent="0">
              <a:buNone/>
              <a:defRPr sz="3181" b="1"/>
            </a:lvl7pPr>
            <a:lvl8pPr marL="6363035" indent="0">
              <a:buNone/>
              <a:defRPr sz="3181" b="1"/>
            </a:lvl8pPr>
            <a:lvl9pPr marL="7272040" indent="0">
              <a:buNone/>
              <a:defRPr sz="3181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271266" y="5010150"/>
            <a:ext cx="10304961" cy="7369176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B16-8557-4743-8EE6-3DDFEC79069C}" type="datetimeFigureOut">
              <a:rPr lang="el-GR" smtClean="0"/>
              <a:t>21/11/2025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D6E9A-F6BC-4101-9D32-73E53CB7934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4005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37468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B16-8557-4743-8EE6-3DDFEC79069C}" type="datetimeFigureOut">
              <a:rPr lang="el-GR" smtClean="0"/>
              <a:t>21/11/2025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D6E9A-F6BC-4101-9D32-73E53CB7934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322538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a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B16-8557-4743-8EE6-3DDFEC79069C}" type="datetimeFigureOut">
              <a:rPr lang="el-GR" smtClean="0"/>
              <a:t>21/11/2025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D6E9A-F6BC-4101-9D32-73E53CB7934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596525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9627" y="914400"/>
            <a:ext cx="7817881" cy="3200400"/>
          </a:xfrm>
        </p:spPr>
        <p:txBody>
          <a:bodyPr anchor="b"/>
          <a:lstStyle>
            <a:lvl1pPr>
              <a:defRPr sz="6362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04961" y="1974851"/>
            <a:ext cx="12271266" cy="9747250"/>
          </a:xfrm>
        </p:spPr>
        <p:txBody>
          <a:bodyPr/>
          <a:lstStyle>
            <a:lvl1pPr>
              <a:defRPr sz="6362"/>
            </a:lvl1pPr>
            <a:lvl2pPr>
              <a:defRPr sz="5567"/>
            </a:lvl2pPr>
            <a:lvl3pPr>
              <a:defRPr sz="4772"/>
            </a:lvl3pPr>
            <a:lvl4pPr>
              <a:defRPr sz="3976"/>
            </a:lvl4pPr>
            <a:lvl5pPr>
              <a:defRPr sz="3976"/>
            </a:lvl5pPr>
            <a:lvl6pPr>
              <a:defRPr sz="3976"/>
            </a:lvl6pPr>
            <a:lvl7pPr>
              <a:defRPr sz="3976"/>
            </a:lvl7pPr>
            <a:lvl8pPr>
              <a:defRPr sz="3976"/>
            </a:lvl8pPr>
            <a:lvl9pPr>
              <a:defRPr sz="3976"/>
            </a:lvl9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69627" y="4114800"/>
            <a:ext cx="7817881" cy="7623176"/>
          </a:xfrm>
        </p:spPr>
        <p:txBody>
          <a:bodyPr/>
          <a:lstStyle>
            <a:lvl1pPr marL="0" indent="0">
              <a:buNone/>
              <a:defRPr sz="3181"/>
            </a:lvl1pPr>
            <a:lvl2pPr marL="909005" indent="0">
              <a:buNone/>
              <a:defRPr sz="2783"/>
            </a:lvl2pPr>
            <a:lvl3pPr marL="1818010" indent="0">
              <a:buNone/>
              <a:defRPr sz="2386"/>
            </a:lvl3pPr>
            <a:lvl4pPr marL="2727015" indent="0">
              <a:buNone/>
              <a:defRPr sz="1988"/>
            </a:lvl4pPr>
            <a:lvl5pPr marL="3636020" indent="0">
              <a:buNone/>
              <a:defRPr sz="1988"/>
            </a:lvl5pPr>
            <a:lvl6pPr marL="4545025" indent="0">
              <a:buNone/>
              <a:defRPr sz="1988"/>
            </a:lvl6pPr>
            <a:lvl7pPr marL="5454030" indent="0">
              <a:buNone/>
              <a:defRPr sz="1988"/>
            </a:lvl7pPr>
            <a:lvl8pPr marL="6363035" indent="0">
              <a:buNone/>
              <a:defRPr sz="1988"/>
            </a:lvl8pPr>
            <a:lvl9pPr marL="7272040" indent="0">
              <a:buNone/>
              <a:defRPr sz="1988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B16-8557-4743-8EE6-3DDFEC79069C}" type="datetimeFigureOut">
              <a:rPr lang="el-GR" smtClean="0"/>
              <a:t>21/11/2025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D6E9A-F6BC-4101-9D32-73E53CB7934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0909311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9627" y="914400"/>
            <a:ext cx="7817881" cy="3200400"/>
          </a:xfrm>
        </p:spPr>
        <p:txBody>
          <a:bodyPr anchor="b"/>
          <a:lstStyle>
            <a:lvl1pPr>
              <a:defRPr sz="6362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04961" y="1974851"/>
            <a:ext cx="12271266" cy="9747250"/>
          </a:xfrm>
        </p:spPr>
        <p:txBody>
          <a:bodyPr anchor="t"/>
          <a:lstStyle>
            <a:lvl1pPr marL="0" indent="0">
              <a:buNone/>
              <a:defRPr sz="6362"/>
            </a:lvl1pPr>
            <a:lvl2pPr marL="909005" indent="0">
              <a:buNone/>
              <a:defRPr sz="5567"/>
            </a:lvl2pPr>
            <a:lvl3pPr marL="1818010" indent="0">
              <a:buNone/>
              <a:defRPr sz="4772"/>
            </a:lvl3pPr>
            <a:lvl4pPr marL="2727015" indent="0">
              <a:buNone/>
              <a:defRPr sz="3976"/>
            </a:lvl4pPr>
            <a:lvl5pPr marL="3636020" indent="0">
              <a:buNone/>
              <a:defRPr sz="3976"/>
            </a:lvl5pPr>
            <a:lvl6pPr marL="4545025" indent="0">
              <a:buNone/>
              <a:defRPr sz="3976"/>
            </a:lvl6pPr>
            <a:lvl7pPr marL="5454030" indent="0">
              <a:buNone/>
              <a:defRPr sz="3976"/>
            </a:lvl7pPr>
            <a:lvl8pPr marL="6363035" indent="0">
              <a:buNone/>
              <a:defRPr sz="3976"/>
            </a:lvl8pPr>
            <a:lvl9pPr marL="7272040" indent="0">
              <a:buNone/>
              <a:defRPr sz="3976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69627" y="4114800"/>
            <a:ext cx="7817881" cy="7623176"/>
          </a:xfrm>
        </p:spPr>
        <p:txBody>
          <a:bodyPr/>
          <a:lstStyle>
            <a:lvl1pPr marL="0" indent="0">
              <a:buNone/>
              <a:defRPr sz="3181"/>
            </a:lvl1pPr>
            <a:lvl2pPr marL="909005" indent="0">
              <a:buNone/>
              <a:defRPr sz="2783"/>
            </a:lvl2pPr>
            <a:lvl3pPr marL="1818010" indent="0">
              <a:buNone/>
              <a:defRPr sz="2386"/>
            </a:lvl3pPr>
            <a:lvl4pPr marL="2727015" indent="0">
              <a:buNone/>
              <a:defRPr sz="1988"/>
            </a:lvl4pPr>
            <a:lvl5pPr marL="3636020" indent="0">
              <a:buNone/>
              <a:defRPr sz="1988"/>
            </a:lvl5pPr>
            <a:lvl6pPr marL="4545025" indent="0">
              <a:buNone/>
              <a:defRPr sz="1988"/>
            </a:lvl6pPr>
            <a:lvl7pPr marL="5454030" indent="0">
              <a:buNone/>
              <a:defRPr sz="1988"/>
            </a:lvl7pPr>
            <a:lvl8pPr marL="6363035" indent="0">
              <a:buNone/>
              <a:defRPr sz="1988"/>
            </a:lvl8pPr>
            <a:lvl9pPr marL="7272040" indent="0">
              <a:buNone/>
              <a:defRPr sz="1988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B16-8557-4743-8EE6-3DDFEC79069C}" type="datetimeFigureOut">
              <a:rPr lang="el-GR" smtClean="0"/>
              <a:t>21/11/2025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D6E9A-F6BC-4101-9D32-73E53CB7934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390612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B16-8557-4743-8EE6-3DDFEC79069C}" type="datetimeFigureOut">
              <a:rPr lang="el-GR" smtClean="0"/>
              <a:t>21/11/2025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D6E9A-F6BC-4101-9D32-73E53CB7934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799088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346420" y="730250"/>
            <a:ext cx="5226650" cy="11623676"/>
          </a:xfr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66468" y="730250"/>
            <a:ext cx="15376957" cy="11623676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B16-8557-4743-8EE6-3DDFEC79069C}" type="datetimeFigureOut">
              <a:rPr lang="el-GR" smtClean="0"/>
              <a:t>21/11/2025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D6E9A-F6BC-4101-9D32-73E53CB7934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9994863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Προσαρμοσμένη διάταξη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65C51F3F-A005-3BA9-10E2-3A482100A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id="{DB6E654C-8964-0AF7-34FF-BD50C2CF2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B16-8557-4743-8EE6-3DDFEC79069C}" type="datetimeFigureOut">
              <a:rPr lang="el-GR" smtClean="0"/>
              <a:t>21/11/2025</a:t>
            </a:fld>
            <a:endParaRPr lang="el-GR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2DA513F4-377C-8213-406E-E05FDA99FC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E66D9FAF-D353-4D75-6242-880A95ACE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D6E9A-F6BC-4101-9D32-73E53CB7934B}" type="slidenum">
              <a:rPr lang="el-GR" smtClean="0"/>
              <a:t>‹#›</a:t>
            </a:fld>
            <a:endParaRPr lang="el-GR"/>
          </a:p>
        </p:txBody>
      </p:sp>
      <p:sp>
        <p:nvSpPr>
          <p:cNvPr id="6" name="Θέση περιεχομένου 2">
            <a:extLst>
              <a:ext uri="{FF2B5EF4-FFF2-40B4-BE49-F238E27FC236}">
                <a16:creationId xmlns:a16="http://schemas.microsoft.com/office/drawing/2014/main" id="{38F1B451-D1F7-FA4D-007E-083E8C9EDC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66468" y="3651251"/>
            <a:ext cx="20906602" cy="870267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</p:spTree>
    <p:extLst>
      <p:ext uri="{BB962C8B-B14F-4D97-AF65-F5344CB8AC3E}">
        <p14:creationId xmlns:p14="http://schemas.microsoft.com/office/powerpoint/2010/main" val="177272736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o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29942" y="2244726"/>
            <a:ext cx="18179654" cy="4775200"/>
          </a:xfrm>
        </p:spPr>
        <p:txBody>
          <a:bodyPr anchor="b"/>
          <a:lstStyle>
            <a:lvl1pPr algn="ctr">
              <a:defRPr sz="11929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29942" y="7204076"/>
            <a:ext cx="18179654" cy="3311524"/>
          </a:xfrm>
        </p:spPr>
        <p:txBody>
          <a:bodyPr/>
          <a:lstStyle>
            <a:lvl1pPr marL="0" indent="0" algn="ctr">
              <a:buNone/>
              <a:defRPr sz="4772"/>
            </a:lvl1pPr>
            <a:lvl2pPr marL="909005" indent="0" algn="ctr">
              <a:buNone/>
              <a:defRPr sz="3976"/>
            </a:lvl2pPr>
            <a:lvl3pPr marL="1818010" indent="0" algn="ctr">
              <a:buNone/>
              <a:defRPr sz="3579"/>
            </a:lvl3pPr>
            <a:lvl4pPr marL="2727015" indent="0" algn="ctr">
              <a:buNone/>
              <a:defRPr sz="3181"/>
            </a:lvl4pPr>
            <a:lvl5pPr marL="3636020" indent="0" algn="ctr">
              <a:buNone/>
              <a:defRPr sz="3181"/>
            </a:lvl5pPr>
            <a:lvl6pPr marL="4545025" indent="0" algn="ctr">
              <a:buNone/>
              <a:defRPr sz="3181"/>
            </a:lvl6pPr>
            <a:lvl7pPr marL="5454030" indent="0" algn="ctr">
              <a:buNone/>
              <a:defRPr sz="3181"/>
            </a:lvl7pPr>
            <a:lvl8pPr marL="6363035" indent="0" algn="ctr">
              <a:buNone/>
              <a:defRPr sz="3181"/>
            </a:lvl8pPr>
            <a:lvl9pPr marL="7272040" indent="0" algn="ctr">
              <a:buNone/>
              <a:defRPr sz="3181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B16-8557-4743-8EE6-3DDFEC79069C}" type="datetimeFigureOut">
              <a:rPr lang="el-GR" smtClean="0"/>
              <a:t>21/11/2025</a:t>
            </a:fld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D6E9A-F6BC-4101-9D32-73E53CB7934B}" type="slidenum">
              <a:rPr lang="el-GR" smtClean="0"/>
              <a:t>‹#›</a:t>
            </a:fld>
            <a:endParaRPr lang="el-GR"/>
          </a:p>
        </p:txBody>
      </p:sp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317E4E07-77B0-594A-A681-C9E24D74936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254"/>
            <a:ext cx="24239538" cy="13658745"/>
          </a:xfrm>
          <a:prstGeom prst="rect">
            <a:avLst/>
          </a:prstGeom>
        </p:spPr>
      </p:pic>
      <p:pic>
        <p:nvPicPr>
          <p:cNvPr id="10" name="Εικόνα 9" descr="Εικόνα που περιέχει κείμενο, γραμματοσειρά, στιγμιότυπο οθόνης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08B51141-27C6-DEB4-8F59-B4599F839C3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4585" y="774311"/>
            <a:ext cx="6057117" cy="1353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6107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is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29942" y="2244726"/>
            <a:ext cx="18179654" cy="4775200"/>
          </a:xfrm>
        </p:spPr>
        <p:txBody>
          <a:bodyPr anchor="b"/>
          <a:lstStyle>
            <a:lvl1pPr algn="ctr">
              <a:defRPr sz="11929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29942" y="7204076"/>
            <a:ext cx="18179654" cy="3311524"/>
          </a:xfrm>
        </p:spPr>
        <p:txBody>
          <a:bodyPr/>
          <a:lstStyle>
            <a:lvl1pPr marL="0" indent="0" algn="ctr">
              <a:buNone/>
              <a:defRPr sz="4772"/>
            </a:lvl1pPr>
            <a:lvl2pPr marL="909005" indent="0" algn="ctr">
              <a:buNone/>
              <a:defRPr sz="3976"/>
            </a:lvl2pPr>
            <a:lvl3pPr marL="1818010" indent="0" algn="ctr">
              <a:buNone/>
              <a:defRPr sz="3579"/>
            </a:lvl3pPr>
            <a:lvl4pPr marL="2727015" indent="0" algn="ctr">
              <a:buNone/>
              <a:defRPr sz="3181"/>
            </a:lvl4pPr>
            <a:lvl5pPr marL="3636020" indent="0" algn="ctr">
              <a:buNone/>
              <a:defRPr sz="3181"/>
            </a:lvl5pPr>
            <a:lvl6pPr marL="4545025" indent="0" algn="ctr">
              <a:buNone/>
              <a:defRPr sz="3181"/>
            </a:lvl6pPr>
            <a:lvl7pPr marL="5454030" indent="0" algn="ctr">
              <a:buNone/>
              <a:defRPr sz="3181"/>
            </a:lvl7pPr>
            <a:lvl8pPr marL="6363035" indent="0" algn="ctr">
              <a:buNone/>
              <a:defRPr sz="3181"/>
            </a:lvl8pPr>
            <a:lvl9pPr marL="7272040" indent="0" algn="ctr">
              <a:buNone/>
              <a:defRPr sz="3181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B16-8557-4743-8EE6-3DDFEC79069C}" type="datetimeFigureOut">
              <a:rPr lang="el-GR" smtClean="0"/>
              <a:t>21/11/2025</a:t>
            </a:fld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D6E9A-F6BC-4101-9D32-73E53CB7934B}" type="slidenum">
              <a:rPr lang="el-GR" smtClean="0"/>
              <a:t>‹#›</a:t>
            </a:fld>
            <a:endParaRPr lang="el-GR"/>
          </a:p>
        </p:txBody>
      </p:sp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317E4E07-77B0-594A-A681-C9E24D74936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630"/>
            <a:ext cx="24239538" cy="13675370"/>
          </a:xfrm>
          <a:prstGeom prst="rect">
            <a:avLst/>
          </a:prstGeom>
        </p:spPr>
      </p:pic>
      <p:pic>
        <p:nvPicPr>
          <p:cNvPr id="8" name="Εικόνα 7" descr="Εικόνα που περιέχει κείμενο, γραμματοσειρά, στιγμιότυπο οθόνης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710987BD-AF7D-A6BE-6D5B-397E990C412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145" y="3200400"/>
            <a:ext cx="5996015" cy="1340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08147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1FD8487-9D61-484B-BB8C-E42E61A4CB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29942" y="2244726"/>
            <a:ext cx="18179654" cy="47752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 defTabSz="181796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l-GR" sz="8800" kern="1200" dirty="0">
                <a:solidFill>
                  <a:srgbClr val="19BEDE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el-GR" dirty="0"/>
              <a:t>Κάντε κλικ για να επεξεργαστείτε τον τίτλο υποδείγματος</a:t>
            </a: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EE864BF2-6C89-2246-AFF5-EF3976E4FE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29942" y="7204076"/>
            <a:ext cx="18179654" cy="331152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772">
                <a:solidFill>
                  <a:srgbClr val="0D4F8C"/>
                </a:solidFill>
                <a:latin typeface="Trebuchet MS" panose="020B0603020202020204" pitchFamily="34" charset="0"/>
              </a:defRPr>
            </a:lvl1pPr>
            <a:lvl2pPr marL="909005" indent="0" algn="ctr">
              <a:buNone/>
              <a:defRPr sz="3976"/>
            </a:lvl2pPr>
            <a:lvl3pPr marL="1818010" indent="0" algn="ctr">
              <a:buNone/>
              <a:defRPr sz="3579"/>
            </a:lvl3pPr>
            <a:lvl4pPr marL="2727015" indent="0" algn="ctr">
              <a:buNone/>
              <a:defRPr sz="3181"/>
            </a:lvl4pPr>
            <a:lvl5pPr marL="3636020" indent="0" algn="ctr">
              <a:buNone/>
              <a:defRPr sz="3181"/>
            </a:lvl5pPr>
            <a:lvl6pPr marL="4545025" indent="0" algn="ctr">
              <a:buNone/>
              <a:defRPr sz="3181"/>
            </a:lvl6pPr>
            <a:lvl7pPr marL="5454030" indent="0" algn="ctr">
              <a:buNone/>
              <a:defRPr sz="3181"/>
            </a:lvl7pPr>
            <a:lvl8pPr marL="6363035" indent="0" algn="ctr">
              <a:buNone/>
              <a:defRPr sz="3181"/>
            </a:lvl8pPr>
            <a:lvl9pPr marL="7272040" indent="0" algn="ctr">
              <a:buNone/>
              <a:defRPr sz="3181"/>
            </a:lvl9pPr>
          </a:lstStyle>
          <a:p>
            <a:r>
              <a:rPr lang="el-GR" dirty="0"/>
              <a:t>Κάντε κλικ για να επεξεργαστείτε τον υπότιτλο του υποδείγματος</a:t>
            </a:r>
          </a:p>
        </p:txBody>
      </p:sp>
    </p:spTree>
    <p:extLst>
      <p:ext uri="{BB962C8B-B14F-4D97-AF65-F5344CB8AC3E}">
        <p14:creationId xmlns:p14="http://schemas.microsoft.com/office/powerpoint/2010/main" val="2424089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o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29942" y="2244726"/>
            <a:ext cx="18179654" cy="4775200"/>
          </a:xfrm>
        </p:spPr>
        <p:txBody>
          <a:bodyPr anchor="b"/>
          <a:lstStyle>
            <a:lvl1pPr algn="ctr">
              <a:defRPr sz="11929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29942" y="7204076"/>
            <a:ext cx="18179654" cy="3311524"/>
          </a:xfrm>
        </p:spPr>
        <p:txBody>
          <a:bodyPr/>
          <a:lstStyle>
            <a:lvl1pPr marL="0" indent="0" algn="ctr">
              <a:buNone/>
              <a:defRPr sz="4772"/>
            </a:lvl1pPr>
            <a:lvl2pPr marL="909005" indent="0" algn="ctr">
              <a:buNone/>
              <a:defRPr sz="3976"/>
            </a:lvl2pPr>
            <a:lvl3pPr marL="1818010" indent="0" algn="ctr">
              <a:buNone/>
              <a:defRPr sz="3579"/>
            </a:lvl3pPr>
            <a:lvl4pPr marL="2727015" indent="0" algn="ctr">
              <a:buNone/>
              <a:defRPr sz="3181"/>
            </a:lvl4pPr>
            <a:lvl5pPr marL="3636020" indent="0" algn="ctr">
              <a:buNone/>
              <a:defRPr sz="3181"/>
            </a:lvl5pPr>
            <a:lvl6pPr marL="4545025" indent="0" algn="ctr">
              <a:buNone/>
              <a:defRPr sz="3181"/>
            </a:lvl6pPr>
            <a:lvl7pPr marL="5454030" indent="0" algn="ctr">
              <a:buNone/>
              <a:defRPr sz="3181"/>
            </a:lvl7pPr>
            <a:lvl8pPr marL="6363035" indent="0" algn="ctr">
              <a:buNone/>
              <a:defRPr sz="3181"/>
            </a:lvl8pPr>
            <a:lvl9pPr marL="7272040" indent="0" algn="ctr">
              <a:buNone/>
              <a:defRPr sz="3181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B16-8557-4743-8EE6-3DDFEC79069C}" type="datetimeFigureOut">
              <a:rPr lang="el-GR" smtClean="0"/>
              <a:t>21/11/2025</a:t>
            </a:fld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D6E9A-F6BC-4101-9D32-73E53CB7934B}" type="slidenum">
              <a:rPr lang="el-GR" smtClean="0"/>
              <a:t>‹#›</a:t>
            </a:fld>
            <a:endParaRPr lang="el-GR"/>
          </a:p>
        </p:txBody>
      </p:sp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317E4E07-77B0-594A-A681-C9E24D74936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254"/>
            <a:ext cx="24239538" cy="13658745"/>
          </a:xfrm>
          <a:prstGeom prst="rect">
            <a:avLst/>
          </a:prstGeom>
        </p:spPr>
      </p:pic>
      <p:pic>
        <p:nvPicPr>
          <p:cNvPr id="15" name="Εικόνα 14" descr="Εικόνα που περιέχει κείμενο&#10;&#10;Περιγραφή που δημιουργήθηκε αυτόματα">
            <a:extLst>
              <a:ext uri="{FF2B5EF4-FFF2-40B4-BE49-F238E27FC236}">
                <a16:creationId xmlns:a16="http://schemas.microsoft.com/office/drawing/2014/main" id="{32D203E0-A124-2F45-BA75-1400B82F4B8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5266" y="1146630"/>
            <a:ext cx="5956300" cy="135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04598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9CB91A0-D815-7746-ACA8-0558A82CD9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6468" y="730251"/>
            <a:ext cx="20906602" cy="1131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6000">
                <a:solidFill>
                  <a:srgbClr val="19BEDE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el-GR" dirty="0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C38BDAA8-7888-ED4B-B89C-9CBA272AA0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66468" y="2576945"/>
            <a:ext cx="20906602" cy="9776981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rgbClr val="0D4F8C"/>
                </a:solidFill>
                <a:latin typeface="Trebuchet MS" panose="020B0603020202020204" pitchFamily="34" charset="0"/>
              </a:defRPr>
            </a:lvl1pPr>
            <a:lvl2pPr>
              <a:defRPr sz="4400">
                <a:solidFill>
                  <a:srgbClr val="0D4F8C"/>
                </a:solidFill>
                <a:latin typeface="Trebuchet MS" panose="020B0603020202020204" pitchFamily="34" charset="0"/>
              </a:defRPr>
            </a:lvl2pPr>
            <a:lvl3pPr>
              <a:defRPr>
                <a:solidFill>
                  <a:srgbClr val="0D4F8C"/>
                </a:solidFill>
                <a:latin typeface="Trebuchet MS" panose="020B0603020202020204" pitchFamily="34" charset="0"/>
              </a:defRPr>
            </a:lvl3pPr>
            <a:lvl4pPr>
              <a:defRPr>
                <a:solidFill>
                  <a:srgbClr val="0D4F8C"/>
                </a:solidFill>
                <a:latin typeface="Trebuchet MS" panose="020B0603020202020204" pitchFamily="34" charset="0"/>
              </a:defRPr>
            </a:lvl4pPr>
            <a:lvl5pPr>
              <a:defRPr>
                <a:solidFill>
                  <a:srgbClr val="0D4F8C"/>
                </a:solidFill>
                <a:latin typeface="Trebuchet MS" panose="020B0603020202020204" pitchFamily="34" charset="0"/>
              </a:defRPr>
            </a:lvl5pPr>
          </a:lstStyle>
          <a:p>
            <a:pPr lvl="0"/>
            <a:r>
              <a:rPr lang="el-GR" dirty="0"/>
              <a:t>Στυλ κειμένου υποδείγματος</a:t>
            </a:r>
          </a:p>
          <a:p>
            <a:pPr lvl="1"/>
            <a:r>
              <a:rPr lang="el-GR" dirty="0"/>
              <a:t>Δεύτερο επίπεδο</a:t>
            </a:r>
          </a:p>
          <a:p>
            <a:pPr lvl="2"/>
            <a:r>
              <a:rPr lang="el-GR" dirty="0"/>
              <a:t>Τρίτο επίπεδο</a:t>
            </a:r>
          </a:p>
          <a:p>
            <a:pPr lvl="3"/>
            <a:r>
              <a:rPr lang="el-GR" dirty="0"/>
              <a:t>Τέταρτο επίπεδο</a:t>
            </a:r>
          </a:p>
          <a:p>
            <a:pPr lvl="4"/>
            <a:r>
              <a:rPr lang="el-GR" dirty="0"/>
              <a:t>Πέμπτο επίπεδο</a:t>
            </a:r>
          </a:p>
        </p:txBody>
      </p:sp>
    </p:spTree>
    <p:extLst>
      <p:ext uri="{BB962C8B-B14F-4D97-AF65-F5344CB8AC3E}">
        <p14:creationId xmlns:p14="http://schemas.microsoft.com/office/powerpoint/2010/main" val="11810924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F52CA66A-1971-3745-A403-92564599CA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3843" y="3419477"/>
            <a:ext cx="20906602" cy="5705474"/>
          </a:xfrm>
          <a:prstGeom prst="rect">
            <a:avLst/>
          </a:prstGeom>
        </p:spPr>
        <p:txBody>
          <a:bodyPr anchor="b"/>
          <a:lstStyle>
            <a:lvl1pPr>
              <a:defRPr sz="11929">
                <a:solidFill>
                  <a:srgbClr val="19BEDE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el-GR" dirty="0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11AED08D-2086-DB4B-A44B-CEEB3287E2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53843" y="9178927"/>
            <a:ext cx="20906602" cy="300037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772">
                <a:solidFill>
                  <a:schemeClr val="tx1">
                    <a:tint val="75000"/>
                  </a:schemeClr>
                </a:solidFill>
                <a:latin typeface="Trebuchet MS" panose="020B0603020202020204" pitchFamily="34" charset="0"/>
              </a:defRPr>
            </a:lvl1pPr>
            <a:lvl2pPr marL="909005" indent="0">
              <a:buNone/>
              <a:defRPr sz="3976">
                <a:solidFill>
                  <a:schemeClr val="tx1">
                    <a:tint val="75000"/>
                  </a:schemeClr>
                </a:solidFill>
              </a:defRPr>
            </a:lvl2pPr>
            <a:lvl3pPr marL="1818010" indent="0">
              <a:buNone/>
              <a:defRPr sz="3579">
                <a:solidFill>
                  <a:schemeClr val="tx1">
                    <a:tint val="75000"/>
                  </a:schemeClr>
                </a:solidFill>
              </a:defRPr>
            </a:lvl3pPr>
            <a:lvl4pPr marL="2727015" indent="0">
              <a:buNone/>
              <a:defRPr sz="3181">
                <a:solidFill>
                  <a:schemeClr val="tx1">
                    <a:tint val="75000"/>
                  </a:schemeClr>
                </a:solidFill>
              </a:defRPr>
            </a:lvl4pPr>
            <a:lvl5pPr marL="3636020" indent="0">
              <a:buNone/>
              <a:defRPr sz="3181">
                <a:solidFill>
                  <a:schemeClr val="tx1">
                    <a:tint val="75000"/>
                  </a:schemeClr>
                </a:solidFill>
              </a:defRPr>
            </a:lvl5pPr>
            <a:lvl6pPr marL="4545025" indent="0">
              <a:buNone/>
              <a:defRPr sz="3181">
                <a:solidFill>
                  <a:schemeClr val="tx1">
                    <a:tint val="75000"/>
                  </a:schemeClr>
                </a:solidFill>
              </a:defRPr>
            </a:lvl6pPr>
            <a:lvl7pPr marL="5454030" indent="0">
              <a:buNone/>
              <a:defRPr sz="3181">
                <a:solidFill>
                  <a:schemeClr val="tx1">
                    <a:tint val="75000"/>
                  </a:schemeClr>
                </a:solidFill>
              </a:defRPr>
            </a:lvl7pPr>
            <a:lvl8pPr marL="6363035" indent="0">
              <a:buNone/>
              <a:defRPr sz="3181">
                <a:solidFill>
                  <a:schemeClr val="tx1">
                    <a:tint val="75000"/>
                  </a:schemeClr>
                </a:solidFill>
              </a:defRPr>
            </a:lvl8pPr>
            <a:lvl9pPr marL="7272040" indent="0">
              <a:buNone/>
              <a:defRPr sz="318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dirty="0"/>
              <a:t>Στυλ κειμένου υποδείγματος</a:t>
            </a:r>
          </a:p>
        </p:txBody>
      </p:sp>
    </p:spTree>
    <p:extLst>
      <p:ext uri="{BB962C8B-B14F-4D97-AF65-F5344CB8AC3E}">
        <p14:creationId xmlns:p14="http://schemas.microsoft.com/office/powerpoint/2010/main" val="203381887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B133454B-536C-8547-B386-167DF34C5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6468" y="730251"/>
            <a:ext cx="20906602" cy="265112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9BEDE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el-GR" dirty="0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4AD16F91-E89B-AF44-A663-D250814248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66468" y="3651250"/>
            <a:ext cx="10301804" cy="8702676"/>
          </a:xfrm>
          <a:prstGeom prst="rect">
            <a:avLst/>
          </a:prstGeom>
        </p:spPr>
        <p:txBody>
          <a:bodyPr/>
          <a:lstStyle>
            <a:lvl1pPr>
              <a:defRPr>
                <a:latin typeface="Trebuchet MS" panose="020B0603020202020204" pitchFamily="34" charset="0"/>
              </a:defRPr>
            </a:lvl1pPr>
            <a:lvl2pPr>
              <a:defRPr>
                <a:latin typeface="Trebuchet MS" panose="020B0603020202020204" pitchFamily="34" charset="0"/>
              </a:defRPr>
            </a:lvl2pPr>
            <a:lvl3pPr>
              <a:defRPr>
                <a:latin typeface="Trebuchet MS" panose="020B0603020202020204" pitchFamily="34" charset="0"/>
              </a:defRPr>
            </a:lvl3pPr>
            <a:lvl4pPr>
              <a:defRPr>
                <a:latin typeface="Trebuchet MS" panose="020B0603020202020204" pitchFamily="34" charset="0"/>
              </a:defRPr>
            </a:lvl4pPr>
            <a:lvl5pPr>
              <a:defRPr>
                <a:latin typeface="Trebuchet MS" panose="020B0603020202020204" pitchFamily="34" charset="0"/>
              </a:defRPr>
            </a:lvl5pPr>
          </a:lstStyle>
          <a:p>
            <a:pPr lvl="0"/>
            <a:r>
              <a:rPr lang="el-GR" dirty="0"/>
              <a:t>Στυλ κειμένου υποδείγματος</a:t>
            </a:r>
          </a:p>
          <a:p>
            <a:pPr lvl="1"/>
            <a:r>
              <a:rPr lang="el-GR" dirty="0"/>
              <a:t>Δεύτερο επίπεδο</a:t>
            </a:r>
          </a:p>
          <a:p>
            <a:pPr lvl="2"/>
            <a:r>
              <a:rPr lang="el-GR" dirty="0"/>
              <a:t>Τρίτο επίπεδο</a:t>
            </a:r>
          </a:p>
          <a:p>
            <a:pPr lvl="3"/>
            <a:r>
              <a:rPr lang="el-GR" dirty="0"/>
              <a:t>Τέταρτο επίπεδο</a:t>
            </a:r>
          </a:p>
          <a:p>
            <a:pPr lvl="4"/>
            <a:r>
              <a:rPr lang="el-GR" dirty="0"/>
              <a:t>Πέμπτο επίπεδο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0C2A62E8-7553-2A4C-B342-EFA0CF161C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71266" y="3651250"/>
            <a:ext cx="10301804" cy="8702676"/>
          </a:xfrm>
          <a:prstGeom prst="rect">
            <a:avLst/>
          </a:prstGeom>
        </p:spPr>
        <p:txBody>
          <a:bodyPr/>
          <a:lstStyle>
            <a:lvl1pPr>
              <a:defRPr>
                <a:latin typeface="Trebuchet MS" panose="020B0603020202020204" pitchFamily="34" charset="0"/>
              </a:defRPr>
            </a:lvl1pPr>
            <a:lvl2pPr>
              <a:defRPr>
                <a:latin typeface="Trebuchet MS" panose="020B0603020202020204" pitchFamily="34" charset="0"/>
              </a:defRPr>
            </a:lvl2pPr>
            <a:lvl3pPr>
              <a:defRPr>
                <a:latin typeface="Trebuchet MS" panose="020B0603020202020204" pitchFamily="34" charset="0"/>
              </a:defRPr>
            </a:lvl3pPr>
            <a:lvl4pPr>
              <a:defRPr>
                <a:latin typeface="Trebuchet MS" panose="020B0603020202020204" pitchFamily="34" charset="0"/>
              </a:defRPr>
            </a:lvl4pPr>
            <a:lvl5pPr>
              <a:defRPr>
                <a:latin typeface="Trebuchet MS" panose="020B0603020202020204" pitchFamily="34" charset="0"/>
              </a:defRPr>
            </a:lvl5pPr>
          </a:lstStyle>
          <a:p>
            <a:pPr lvl="0"/>
            <a:r>
              <a:rPr lang="el-GR" dirty="0"/>
              <a:t>Στυλ κειμένου υποδείγματος</a:t>
            </a:r>
          </a:p>
          <a:p>
            <a:pPr lvl="1"/>
            <a:r>
              <a:rPr lang="el-GR" dirty="0"/>
              <a:t>Δεύτερο επίπεδο</a:t>
            </a:r>
          </a:p>
          <a:p>
            <a:pPr lvl="2"/>
            <a:r>
              <a:rPr lang="el-GR" dirty="0"/>
              <a:t>Τρίτο επίπεδο</a:t>
            </a:r>
          </a:p>
          <a:p>
            <a:pPr lvl="3"/>
            <a:r>
              <a:rPr lang="el-GR" dirty="0"/>
              <a:t>Τέταρτο επίπεδο</a:t>
            </a:r>
          </a:p>
          <a:p>
            <a:pPr lvl="4"/>
            <a:r>
              <a:rPr lang="el-GR" dirty="0"/>
              <a:t>Πέμπτο επίπεδο</a:t>
            </a:r>
          </a:p>
        </p:txBody>
      </p:sp>
    </p:spTree>
    <p:extLst>
      <p:ext uri="{BB962C8B-B14F-4D97-AF65-F5344CB8AC3E}">
        <p14:creationId xmlns:p14="http://schemas.microsoft.com/office/powerpoint/2010/main" val="82136364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44E3C192-E8D6-C541-99B1-5FC986B72C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9625" y="730251"/>
            <a:ext cx="20906602" cy="265112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9BEDE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el-GR" dirty="0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9922D709-00C7-6849-82F6-B71C2F281D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9626" y="3362326"/>
            <a:ext cx="10254460" cy="164782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772" b="1">
                <a:solidFill>
                  <a:srgbClr val="0D4F8C"/>
                </a:solidFill>
                <a:latin typeface="Trebuchet MS" panose="020B0603020202020204" pitchFamily="34" charset="0"/>
              </a:defRPr>
            </a:lvl1pPr>
            <a:lvl2pPr marL="909005" indent="0">
              <a:buNone/>
              <a:defRPr sz="3976" b="1"/>
            </a:lvl2pPr>
            <a:lvl3pPr marL="1818010" indent="0">
              <a:buNone/>
              <a:defRPr sz="3579" b="1"/>
            </a:lvl3pPr>
            <a:lvl4pPr marL="2727015" indent="0">
              <a:buNone/>
              <a:defRPr sz="3181" b="1"/>
            </a:lvl4pPr>
            <a:lvl5pPr marL="3636020" indent="0">
              <a:buNone/>
              <a:defRPr sz="3181" b="1"/>
            </a:lvl5pPr>
            <a:lvl6pPr marL="4545025" indent="0">
              <a:buNone/>
              <a:defRPr sz="3181" b="1"/>
            </a:lvl6pPr>
            <a:lvl7pPr marL="5454030" indent="0">
              <a:buNone/>
              <a:defRPr sz="3181" b="1"/>
            </a:lvl7pPr>
            <a:lvl8pPr marL="6363035" indent="0">
              <a:buNone/>
              <a:defRPr sz="3181" b="1"/>
            </a:lvl8pPr>
            <a:lvl9pPr marL="7272040" indent="0">
              <a:buNone/>
              <a:defRPr sz="3181" b="1"/>
            </a:lvl9pPr>
          </a:lstStyle>
          <a:p>
            <a:pPr lvl="0"/>
            <a:r>
              <a:rPr lang="el-GR" dirty="0"/>
              <a:t>Στυλ κειμένου υποδείγματος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E7DFD192-A261-B246-8F4F-44230F988E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69626" y="5010150"/>
            <a:ext cx="10254460" cy="736917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D4F8C"/>
                </a:solidFill>
                <a:latin typeface="Trebuchet MS" panose="020B0603020202020204" pitchFamily="34" charset="0"/>
              </a:defRPr>
            </a:lvl1pPr>
            <a:lvl2pPr>
              <a:defRPr>
                <a:solidFill>
                  <a:srgbClr val="0D4F8C"/>
                </a:solidFill>
                <a:latin typeface="Trebuchet MS" panose="020B0603020202020204" pitchFamily="34" charset="0"/>
              </a:defRPr>
            </a:lvl2pPr>
            <a:lvl3pPr>
              <a:defRPr>
                <a:solidFill>
                  <a:srgbClr val="0D4F8C"/>
                </a:solidFill>
                <a:latin typeface="Trebuchet MS" panose="020B0603020202020204" pitchFamily="34" charset="0"/>
              </a:defRPr>
            </a:lvl3pPr>
            <a:lvl4pPr>
              <a:defRPr>
                <a:solidFill>
                  <a:srgbClr val="0D4F8C"/>
                </a:solidFill>
                <a:latin typeface="Trebuchet MS" panose="020B0603020202020204" pitchFamily="34" charset="0"/>
              </a:defRPr>
            </a:lvl4pPr>
            <a:lvl5pPr>
              <a:defRPr>
                <a:solidFill>
                  <a:srgbClr val="0D4F8C"/>
                </a:solidFill>
                <a:latin typeface="Trebuchet MS" panose="020B0603020202020204" pitchFamily="34" charset="0"/>
              </a:defRPr>
            </a:lvl5pPr>
          </a:lstStyle>
          <a:p>
            <a:pPr lvl="0"/>
            <a:r>
              <a:rPr lang="el-GR" dirty="0"/>
              <a:t>Στυλ κειμένου υποδείγματος</a:t>
            </a:r>
          </a:p>
          <a:p>
            <a:pPr lvl="1"/>
            <a:r>
              <a:rPr lang="el-GR" dirty="0"/>
              <a:t>Δεύτερο επίπεδο</a:t>
            </a:r>
          </a:p>
          <a:p>
            <a:pPr lvl="2"/>
            <a:r>
              <a:rPr lang="el-GR" dirty="0"/>
              <a:t>Τρίτο επίπεδο</a:t>
            </a:r>
          </a:p>
          <a:p>
            <a:pPr lvl="3"/>
            <a:r>
              <a:rPr lang="el-GR" dirty="0"/>
              <a:t>Τέταρτο επίπεδο</a:t>
            </a:r>
          </a:p>
          <a:p>
            <a:pPr lvl="4"/>
            <a:r>
              <a:rPr lang="el-GR" dirty="0"/>
              <a:t>Πέμπτο επίπεδο</a:t>
            </a:r>
          </a:p>
        </p:txBody>
      </p:sp>
      <p:sp>
        <p:nvSpPr>
          <p:cNvPr id="5" name="Θέση κειμένου 4">
            <a:extLst>
              <a:ext uri="{FF2B5EF4-FFF2-40B4-BE49-F238E27FC236}">
                <a16:creationId xmlns:a16="http://schemas.microsoft.com/office/drawing/2014/main" id="{B53B8C0F-27A1-9641-9516-D33AEA8CE4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271266" y="3362326"/>
            <a:ext cx="10304961" cy="164782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772" b="1">
                <a:solidFill>
                  <a:srgbClr val="0D4F8C"/>
                </a:solidFill>
                <a:latin typeface="Trebuchet MS" panose="020B0603020202020204" pitchFamily="34" charset="0"/>
              </a:defRPr>
            </a:lvl1pPr>
            <a:lvl2pPr marL="909005" indent="0">
              <a:buNone/>
              <a:defRPr sz="3976" b="1"/>
            </a:lvl2pPr>
            <a:lvl3pPr marL="1818010" indent="0">
              <a:buNone/>
              <a:defRPr sz="3579" b="1"/>
            </a:lvl3pPr>
            <a:lvl4pPr marL="2727015" indent="0">
              <a:buNone/>
              <a:defRPr sz="3181" b="1"/>
            </a:lvl4pPr>
            <a:lvl5pPr marL="3636020" indent="0">
              <a:buNone/>
              <a:defRPr sz="3181" b="1"/>
            </a:lvl5pPr>
            <a:lvl6pPr marL="4545025" indent="0">
              <a:buNone/>
              <a:defRPr sz="3181" b="1"/>
            </a:lvl6pPr>
            <a:lvl7pPr marL="5454030" indent="0">
              <a:buNone/>
              <a:defRPr sz="3181" b="1"/>
            </a:lvl7pPr>
            <a:lvl8pPr marL="6363035" indent="0">
              <a:buNone/>
              <a:defRPr sz="3181" b="1"/>
            </a:lvl8pPr>
            <a:lvl9pPr marL="7272040" indent="0">
              <a:buNone/>
              <a:defRPr sz="3181" b="1"/>
            </a:lvl9pPr>
          </a:lstStyle>
          <a:p>
            <a:pPr lvl="0"/>
            <a:r>
              <a:rPr lang="el-GR" dirty="0"/>
              <a:t>Στυλ κειμένου υποδείγματος</a:t>
            </a:r>
          </a:p>
        </p:txBody>
      </p:sp>
      <p:sp>
        <p:nvSpPr>
          <p:cNvPr id="6" name="Θέση περιεχομένου 5">
            <a:extLst>
              <a:ext uri="{FF2B5EF4-FFF2-40B4-BE49-F238E27FC236}">
                <a16:creationId xmlns:a16="http://schemas.microsoft.com/office/drawing/2014/main" id="{780BAD56-F9FA-1C47-B89A-73E69F5C3B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271266" y="5010150"/>
            <a:ext cx="10304961" cy="736917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D4F8C"/>
                </a:solidFill>
                <a:latin typeface="Trebuchet MS" panose="020B0603020202020204" pitchFamily="34" charset="0"/>
              </a:defRPr>
            </a:lvl1pPr>
            <a:lvl2pPr>
              <a:defRPr>
                <a:solidFill>
                  <a:srgbClr val="0D4F8C"/>
                </a:solidFill>
                <a:latin typeface="Trebuchet MS" panose="020B0603020202020204" pitchFamily="34" charset="0"/>
              </a:defRPr>
            </a:lvl2pPr>
            <a:lvl3pPr>
              <a:defRPr>
                <a:solidFill>
                  <a:srgbClr val="0D4F8C"/>
                </a:solidFill>
                <a:latin typeface="Trebuchet MS" panose="020B0603020202020204" pitchFamily="34" charset="0"/>
              </a:defRPr>
            </a:lvl3pPr>
            <a:lvl4pPr>
              <a:defRPr>
                <a:solidFill>
                  <a:srgbClr val="0D4F8C"/>
                </a:solidFill>
                <a:latin typeface="Trebuchet MS" panose="020B0603020202020204" pitchFamily="34" charset="0"/>
              </a:defRPr>
            </a:lvl4pPr>
            <a:lvl5pPr>
              <a:defRPr>
                <a:solidFill>
                  <a:srgbClr val="0D4F8C"/>
                </a:solidFill>
                <a:latin typeface="Trebuchet MS" panose="020B0603020202020204" pitchFamily="34" charset="0"/>
              </a:defRPr>
            </a:lvl5pPr>
          </a:lstStyle>
          <a:p>
            <a:pPr lvl="0"/>
            <a:r>
              <a:rPr lang="el-GR" dirty="0"/>
              <a:t>Στυλ κειμένου υποδείγματος</a:t>
            </a:r>
          </a:p>
          <a:p>
            <a:pPr lvl="1"/>
            <a:r>
              <a:rPr lang="el-GR" dirty="0"/>
              <a:t>Δεύτερο επίπεδο</a:t>
            </a:r>
          </a:p>
          <a:p>
            <a:pPr lvl="2"/>
            <a:r>
              <a:rPr lang="el-GR" dirty="0"/>
              <a:t>Τρίτο επίπεδο</a:t>
            </a:r>
          </a:p>
          <a:p>
            <a:pPr lvl="3"/>
            <a:r>
              <a:rPr lang="el-GR" dirty="0"/>
              <a:t>Τέταρτο επίπεδο</a:t>
            </a:r>
          </a:p>
          <a:p>
            <a:pPr lvl="4"/>
            <a:r>
              <a:rPr lang="el-GR" dirty="0"/>
              <a:t>Πέμπτο επίπεδο</a:t>
            </a:r>
          </a:p>
        </p:txBody>
      </p:sp>
    </p:spTree>
    <p:extLst>
      <p:ext uri="{BB962C8B-B14F-4D97-AF65-F5344CB8AC3E}">
        <p14:creationId xmlns:p14="http://schemas.microsoft.com/office/powerpoint/2010/main" val="341712661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62538F63-D0B7-F242-B11E-217E108FB7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6468" y="730251"/>
            <a:ext cx="20906602" cy="265112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19BEDE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el-GR" dirty="0"/>
              <a:t>Κάντε κλικ για να επεξεργαστείτε τον τίτλο υποδείγματος</a:t>
            </a:r>
          </a:p>
        </p:txBody>
      </p:sp>
    </p:spTree>
    <p:extLst>
      <p:ext uri="{BB962C8B-B14F-4D97-AF65-F5344CB8AC3E}">
        <p14:creationId xmlns:p14="http://schemas.microsoft.com/office/powerpoint/2010/main" val="150962458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191094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84F22B7-AABD-BD40-B43B-EEBB5BFCB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9627" y="914400"/>
            <a:ext cx="7817881" cy="3200400"/>
          </a:xfrm>
          <a:prstGeom prst="rect">
            <a:avLst/>
          </a:prstGeom>
        </p:spPr>
        <p:txBody>
          <a:bodyPr anchor="b"/>
          <a:lstStyle>
            <a:lvl1pPr>
              <a:defRPr sz="6362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13C8B233-910C-2646-8277-96769BD5BA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04961" y="1974851"/>
            <a:ext cx="12271266" cy="9747250"/>
          </a:xfrm>
          <a:prstGeom prst="rect">
            <a:avLst/>
          </a:prstGeom>
        </p:spPr>
        <p:txBody>
          <a:bodyPr/>
          <a:lstStyle>
            <a:lvl1pPr>
              <a:defRPr sz="6362"/>
            </a:lvl1pPr>
            <a:lvl2pPr>
              <a:defRPr sz="5567"/>
            </a:lvl2pPr>
            <a:lvl3pPr>
              <a:defRPr sz="4772"/>
            </a:lvl3pPr>
            <a:lvl4pPr>
              <a:defRPr sz="3976"/>
            </a:lvl4pPr>
            <a:lvl5pPr>
              <a:defRPr sz="3976"/>
            </a:lvl5pPr>
            <a:lvl6pPr>
              <a:defRPr sz="3976"/>
            </a:lvl6pPr>
            <a:lvl7pPr>
              <a:defRPr sz="3976"/>
            </a:lvl7pPr>
            <a:lvl8pPr>
              <a:defRPr sz="3976"/>
            </a:lvl8pPr>
            <a:lvl9pPr>
              <a:defRPr sz="3976"/>
            </a:lvl9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6DF32913-5D8F-C44E-A202-534B792B71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69627" y="4114800"/>
            <a:ext cx="7817881" cy="76231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181"/>
            </a:lvl1pPr>
            <a:lvl2pPr marL="909005" indent="0">
              <a:buNone/>
              <a:defRPr sz="2783"/>
            </a:lvl2pPr>
            <a:lvl3pPr marL="1818010" indent="0">
              <a:buNone/>
              <a:defRPr sz="2386"/>
            </a:lvl3pPr>
            <a:lvl4pPr marL="2727015" indent="0">
              <a:buNone/>
              <a:defRPr sz="1988"/>
            </a:lvl4pPr>
            <a:lvl5pPr marL="3636020" indent="0">
              <a:buNone/>
              <a:defRPr sz="1988"/>
            </a:lvl5pPr>
            <a:lvl6pPr marL="4545025" indent="0">
              <a:buNone/>
              <a:defRPr sz="1988"/>
            </a:lvl6pPr>
            <a:lvl7pPr marL="5454030" indent="0">
              <a:buNone/>
              <a:defRPr sz="1988"/>
            </a:lvl7pPr>
            <a:lvl8pPr marL="6363035" indent="0">
              <a:buNone/>
              <a:defRPr sz="1988"/>
            </a:lvl8pPr>
            <a:lvl9pPr marL="7272040" indent="0">
              <a:buNone/>
              <a:defRPr sz="1988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</p:spTree>
    <p:extLst>
      <p:ext uri="{BB962C8B-B14F-4D97-AF65-F5344CB8AC3E}">
        <p14:creationId xmlns:p14="http://schemas.microsoft.com/office/powerpoint/2010/main" val="192125746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EDAC7F9E-7A02-504C-B2E7-61A1BCAFC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9627" y="914400"/>
            <a:ext cx="7817881" cy="3200400"/>
          </a:xfrm>
          <a:prstGeom prst="rect">
            <a:avLst/>
          </a:prstGeom>
        </p:spPr>
        <p:txBody>
          <a:bodyPr anchor="b"/>
          <a:lstStyle>
            <a:lvl1pPr>
              <a:defRPr sz="6362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εικόνας 2">
            <a:extLst>
              <a:ext uri="{FF2B5EF4-FFF2-40B4-BE49-F238E27FC236}">
                <a16:creationId xmlns:a16="http://schemas.microsoft.com/office/drawing/2014/main" id="{DCDD2421-F46C-FA45-B1C4-EAD6356D36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04961" y="1974851"/>
            <a:ext cx="12271266" cy="9747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362"/>
            </a:lvl1pPr>
            <a:lvl2pPr marL="909005" indent="0">
              <a:buNone/>
              <a:defRPr sz="5567"/>
            </a:lvl2pPr>
            <a:lvl3pPr marL="1818010" indent="0">
              <a:buNone/>
              <a:defRPr sz="4772"/>
            </a:lvl3pPr>
            <a:lvl4pPr marL="2727015" indent="0">
              <a:buNone/>
              <a:defRPr sz="3976"/>
            </a:lvl4pPr>
            <a:lvl5pPr marL="3636020" indent="0">
              <a:buNone/>
              <a:defRPr sz="3976"/>
            </a:lvl5pPr>
            <a:lvl6pPr marL="4545025" indent="0">
              <a:buNone/>
              <a:defRPr sz="3976"/>
            </a:lvl6pPr>
            <a:lvl7pPr marL="5454030" indent="0">
              <a:buNone/>
              <a:defRPr sz="3976"/>
            </a:lvl7pPr>
            <a:lvl8pPr marL="6363035" indent="0">
              <a:buNone/>
              <a:defRPr sz="3976"/>
            </a:lvl8pPr>
            <a:lvl9pPr marL="7272040" indent="0">
              <a:buNone/>
              <a:defRPr sz="3976"/>
            </a:lvl9pPr>
          </a:lstStyle>
          <a:p>
            <a:endParaRPr lang="el-GR"/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F52F8B60-2ACD-3748-A864-81E74B6B10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69627" y="4114800"/>
            <a:ext cx="7817881" cy="762317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181"/>
            </a:lvl1pPr>
            <a:lvl2pPr marL="909005" indent="0">
              <a:buNone/>
              <a:defRPr sz="2783"/>
            </a:lvl2pPr>
            <a:lvl3pPr marL="1818010" indent="0">
              <a:buNone/>
              <a:defRPr sz="2386"/>
            </a:lvl3pPr>
            <a:lvl4pPr marL="2727015" indent="0">
              <a:buNone/>
              <a:defRPr sz="1988"/>
            </a:lvl4pPr>
            <a:lvl5pPr marL="3636020" indent="0">
              <a:buNone/>
              <a:defRPr sz="1988"/>
            </a:lvl5pPr>
            <a:lvl6pPr marL="4545025" indent="0">
              <a:buNone/>
              <a:defRPr sz="1988"/>
            </a:lvl6pPr>
            <a:lvl7pPr marL="5454030" indent="0">
              <a:buNone/>
              <a:defRPr sz="1988"/>
            </a:lvl7pPr>
            <a:lvl8pPr marL="6363035" indent="0">
              <a:buNone/>
              <a:defRPr sz="1988"/>
            </a:lvl8pPr>
            <a:lvl9pPr marL="7272040" indent="0">
              <a:buNone/>
              <a:defRPr sz="1988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</p:spTree>
    <p:extLst>
      <p:ext uri="{BB962C8B-B14F-4D97-AF65-F5344CB8AC3E}">
        <p14:creationId xmlns:p14="http://schemas.microsoft.com/office/powerpoint/2010/main" val="173315199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1_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2D9B0FE-285C-9746-8B26-D1DC405709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6468" y="730251"/>
            <a:ext cx="20906602" cy="2651126"/>
          </a:xfrm>
          <a:prstGeom prst="rect">
            <a:avLst/>
          </a:prstGeo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E4636B7C-90F9-B342-9F16-FECFE820BA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66468" y="3651250"/>
            <a:ext cx="20906602" cy="870267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</p:spTree>
    <p:extLst>
      <p:ext uri="{BB962C8B-B14F-4D97-AF65-F5344CB8AC3E}">
        <p14:creationId xmlns:p14="http://schemas.microsoft.com/office/powerpoint/2010/main" val="377589632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>
            <a:extLst>
              <a:ext uri="{FF2B5EF4-FFF2-40B4-BE49-F238E27FC236}">
                <a16:creationId xmlns:a16="http://schemas.microsoft.com/office/drawing/2014/main" id="{A79AD7DA-E083-B342-81C9-AA3FCC7F29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346420" y="730250"/>
            <a:ext cx="5226650" cy="11623676"/>
          </a:xfrm>
          <a:prstGeom prst="rect">
            <a:avLst/>
          </a:prstGeo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79DAF0CC-4FF9-0440-8739-1E98345FA6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66468" y="730250"/>
            <a:ext cx="15376957" cy="1162367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</p:spTree>
    <p:extLst>
      <p:ext uri="{BB962C8B-B14F-4D97-AF65-F5344CB8AC3E}">
        <p14:creationId xmlns:p14="http://schemas.microsoft.com/office/powerpoint/2010/main" val="3535258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is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29942" y="2244726"/>
            <a:ext cx="18179654" cy="4775200"/>
          </a:xfrm>
        </p:spPr>
        <p:txBody>
          <a:bodyPr anchor="b"/>
          <a:lstStyle>
            <a:lvl1pPr algn="ctr">
              <a:defRPr sz="11929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29942" y="7204076"/>
            <a:ext cx="18179654" cy="3311524"/>
          </a:xfrm>
        </p:spPr>
        <p:txBody>
          <a:bodyPr/>
          <a:lstStyle>
            <a:lvl1pPr marL="0" indent="0" algn="ctr">
              <a:buNone/>
              <a:defRPr sz="4772"/>
            </a:lvl1pPr>
            <a:lvl2pPr marL="909005" indent="0" algn="ctr">
              <a:buNone/>
              <a:defRPr sz="3976"/>
            </a:lvl2pPr>
            <a:lvl3pPr marL="1818010" indent="0" algn="ctr">
              <a:buNone/>
              <a:defRPr sz="3579"/>
            </a:lvl3pPr>
            <a:lvl4pPr marL="2727015" indent="0" algn="ctr">
              <a:buNone/>
              <a:defRPr sz="3181"/>
            </a:lvl4pPr>
            <a:lvl5pPr marL="3636020" indent="0" algn="ctr">
              <a:buNone/>
              <a:defRPr sz="3181"/>
            </a:lvl5pPr>
            <a:lvl6pPr marL="4545025" indent="0" algn="ctr">
              <a:buNone/>
              <a:defRPr sz="3181"/>
            </a:lvl6pPr>
            <a:lvl7pPr marL="5454030" indent="0" algn="ctr">
              <a:buNone/>
              <a:defRPr sz="3181"/>
            </a:lvl7pPr>
            <a:lvl8pPr marL="6363035" indent="0" algn="ctr">
              <a:buNone/>
              <a:defRPr sz="3181"/>
            </a:lvl8pPr>
            <a:lvl9pPr marL="7272040" indent="0" algn="ctr">
              <a:buNone/>
              <a:defRPr sz="3181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B16-8557-4743-8EE6-3DDFEC79069C}" type="datetimeFigureOut">
              <a:rPr lang="el-GR" smtClean="0"/>
              <a:t>21/11/2025</a:t>
            </a:fld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D6E9A-F6BC-4101-9D32-73E53CB7934B}" type="slidenum">
              <a:rPr lang="el-GR" smtClean="0"/>
              <a:t>‹#›</a:t>
            </a:fld>
            <a:endParaRPr lang="el-GR"/>
          </a:p>
        </p:txBody>
      </p:sp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317E4E07-77B0-594A-A681-C9E24D74936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630"/>
            <a:ext cx="24239538" cy="13675370"/>
          </a:xfrm>
          <a:prstGeom prst="rect">
            <a:avLst/>
          </a:prstGeom>
        </p:spPr>
      </p:pic>
      <p:pic>
        <p:nvPicPr>
          <p:cNvPr id="15" name="Εικόνα 14" descr="Εικόνα που περιέχει κείμενο&#10;&#10;Περιγραφή που δημιουργήθηκε αυτόματα">
            <a:extLst>
              <a:ext uri="{FF2B5EF4-FFF2-40B4-BE49-F238E27FC236}">
                <a16:creationId xmlns:a16="http://schemas.microsoft.com/office/drawing/2014/main" id="{32D203E0-A124-2F45-BA75-1400B82F4B8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1619" y="3599089"/>
            <a:ext cx="5956300" cy="135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46897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B16-8557-4743-8EE6-3DDFEC79069C}" type="datetimeFigureOut">
              <a:rPr lang="el-GR" smtClean="0"/>
              <a:t>21/11/2025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D6E9A-F6BC-4101-9D32-73E53CB7934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7309988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3843" y="3419477"/>
            <a:ext cx="20906602" cy="5705474"/>
          </a:xfrm>
        </p:spPr>
        <p:txBody>
          <a:bodyPr anchor="b"/>
          <a:lstStyle>
            <a:lvl1pPr>
              <a:defRPr sz="11929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53843" y="9178927"/>
            <a:ext cx="20906602" cy="3000374"/>
          </a:xfrm>
        </p:spPr>
        <p:txBody>
          <a:bodyPr/>
          <a:lstStyle>
            <a:lvl1pPr marL="0" indent="0">
              <a:buNone/>
              <a:defRPr sz="4772">
                <a:solidFill>
                  <a:schemeClr val="tx1">
                    <a:tint val="75000"/>
                  </a:schemeClr>
                </a:solidFill>
              </a:defRPr>
            </a:lvl1pPr>
            <a:lvl2pPr marL="909005" indent="0">
              <a:buNone/>
              <a:defRPr sz="3976">
                <a:solidFill>
                  <a:schemeClr val="tx1">
                    <a:tint val="75000"/>
                  </a:schemeClr>
                </a:solidFill>
              </a:defRPr>
            </a:lvl2pPr>
            <a:lvl3pPr marL="1818010" indent="0">
              <a:buNone/>
              <a:defRPr sz="3579">
                <a:solidFill>
                  <a:schemeClr val="tx1">
                    <a:tint val="75000"/>
                  </a:schemeClr>
                </a:solidFill>
              </a:defRPr>
            </a:lvl3pPr>
            <a:lvl4pPr marL="2727015" indent="0">
              <a:buNone/>
              <a:defRPr sz="3181">
                <a:solidFill>
                  <a:schemeClr val="tx1">
                    <a:tint val="75000"/>
                  </a:schemeClr>
                </a:solidFill>
              </a:defRPr>
            </a:lvl4pPr>
            <a:lvl5pPr marL="3636020" indent="0">
              <a:buNone/>
              <a:defRPr sz="3181">
                <a:solidFill>
                  <a:schemeClr val="tx1">
                    <a:tint val="75000"/>
                  </a:schemeClr>
                </a:solidFill>
              </a:defRPr>
            </a:lvl5pPr>
            <a:lvl6pPr marL="4545025" indent="0">
              <a:buNone/>
              <a:defRPr sz="3181">
                <a:solidFill>
                  <a:schemeClr val="tx1">
                    <a:tint val="75000"/>
                  </a:schemeClr>
                </a:solidFill>
              </a:defRPr>
            </a:lvl6pPr>
            <a:lvl7pPr marL="5454030" indent="0">
              <a:buNone/>
              <a:defRPr sz="3181">
                <a:solidFill>
                  <a:schemeClr val="tx1">
                    <a:tint val="75000"/>
                  </a:schemeClr>
                </a:solidFill>
              </a:defRPr>
            </a:lvl7pPr>
            <a:lvl8pPr marL="6363035" indent="0">
              <a:buNone/>
              <a:defRPr sz="3181">
                <a:solidFill>
                  <a:schemeClr val="tx1">
                    <a:tint val="75000"/>
                  </a:schemeClr>
                </a:solidFill>
              </a:defRPr>
            </a:lvl8pPr>
            <a:lvl9pPr marL="7272040" indent="0">
              <a:buNone/>
              <a:defRPr sz="318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B16-8557-4743-8EE6-3DDFEC79069C}" type="datetimeFigureOut">
              <a:rPr lang="el-GR" smtClean="0"/>
              <a:t>21/11/2025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D6E9A-F6BC-4101-9D32-73E53CB7934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5291818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66468" y="3651250"/>
            <a:ext cx="10301804" cy="8702676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271266" y="3651250"/>
            <a:ext cx="10301804" cy="8702676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B16-8557-4743-8EE6-3DDFEC79069C}" type="datetimeFigureOut">
              <a:rPr lang="el-GR" smtClean="0"/>
              <a:t>21/11/2025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D6E9A-F6BC-4101-9D32-73E53CB7934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0058998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9625" y="730251"/>
            <a:ext cx="20906602" cy="2651126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9626" y="3362326"/>
            <a:ext cx="10254460" cy="1647824"/>
          </a:xfrm>
        </p:spPr>
        <p:txBody>
          <a:bodyPr anchor="b"/>
          <a:lstStyle>
            <a:lvl1pPr marL="0" indent="0">
              <a:buNone/>
              <a:defRPr sz="4772" b="1"/>
            </a:lvl1pPr>
            <a:lvl2pPr marL="909005" indent="0">
              <a:buNone/>
              <a:defRPr sz="3976" b="1"/>
            </a:lvl2pPr>
            <a:lvl3pPr marL="1818010" indent="0">
              <a:buNone/>
              <a:defRPr sz="3579" b="1"/>
            </a:lvl3pPr>
            <a:lvl4pPr marL="2727015" indent="0">
              <a:buNone/>
              <a:defRPr sz="3181" b="1"/>
            </a:lvl4pPr>
            <a:lvl5pPr marL="3636020" indent="0">
              <a:buNone/>
              <a:defRPr sz="3181" b="1"/>
            </a:lvl5pPr>
            <a:lvl6pPr marL="4545025" indent="0">
              <a:buNone/>
              <a:defRPr sz="3181" b="1"/>
            </a:lvl6pPr>
            <a:lvl7pPr marL="5454030" indent="0">
              <a:buNone/>
              <a:defRPr sz="3181" b="1"/>
            </a:lvl7pPr>
            <a:lvl8pPr marL="6363035" indent="0">
              <a:buNone/>
              <a:defRPr sz="3181" b="1"/>
            </a:lvl8pPr>
            <a:lvl9pPr marL="7272040" indent="0">
              <a:buNone/>
              <a:defRPr sz="3181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69626" y="5010150"/>
            <a:ext cx="10254460" cy="7369176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271266" y="3362326"/>
            <a:ext cx="10304961" cy="1647824"/>
          </a:xfrm>
        </p:spPr>
        <p:txBody>
          <a:bodyPr anchor="b"/>
          <a:lstStyle>
            <a:lvl1pPr marL="0" indent="0">
              <a:buNone/>
              <a:defRPr sz="4772" b="1"/>
            </a:lvl1pPr>
            <a:lvl2pPr marL="909005" indent="0">
              <a:buNone/>
              <a:defRPr sz="3976" b="1"/>
            </a:lvl2pPr>
            <a:lvl3pPr marL="1818010" indent="0">
              <a:buNone/>
              <a:defRPr sz="3579" b="1"/>
            </a:lvl3pPr>
            <a:lvl4pPr marL="2727015" indent="0">
              <a:buNone/>
              <a:defRPr sz="3181" b="1"/>
            </a:lvl4pPr>
            <a:lvl5pPr marL="3636020" indent="0">
              <a:buNone/>
              <a:defRPr sz="3181" b="1"/>
            </a:lvl5pPr>
            <a:lvl6pPr marL="4545025" indent="0">
              <a:buNone/>
              <a:defRPr sz="3181" b="1"/>
            </a:lvl6pPr>
            <a:lvl7pPr marL="5454030" indent="0">
              <a:buNone/>
              <a:defRPr sz="3181" b="1"/>
            </a:lvl7pPr>
            <a:lvl8pPr marL="6363035" indent="0">
              <a:buNone/>
              <a:defRPr sz="3181" b="1"/>
            </a:lvl8pPr>
            <a:lvl9pPr marL="7272040" indent="0">
              <a:buNone/>
              <a:defRPr sz="3181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271266" y="5010150"/>
            <a:ext cx="10304961" cy="7369176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B16-8557-4743-8EE6-3DDFEC79069C}" type="datetimeFigureOut">
              <a:rPr lang="el-GR" smtClean="0"/>
              <a:t>21/11/2025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D6E9A-F6BC-4101-9D32-73E53CB7934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1312929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B16-8557-4743-8EE6-3DDFEC79069C}" type="datetimeFigureOut">
              <a:rPr lang="el-GR" smtClean="0"/>
              <a:t>21/11/2025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D6E9A-F6BC-4101-9D32-73E53CB7934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5905509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a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B16-8557-4743-8EE6-3DDFEC79069C}" type="datetimeFigureOut">
              <a:rPr lang="el-GR" smtClean="0"/>
              <a:t>21/11/2025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D6E9A-F6BC-4101-9D32-73E53CB7934B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1429516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7A8E5444-4922-EAFD-BA12-BEAFFDFE3351}"/>
              </a:ext>
            </a:extLst>
          </p:cNvPr>
          <p:cNvSpPr/>
          <p:nvPr userDrawn="1"/>
        </p:nvSpPr>
        <p:spPr>
          <a:xfrm>
            <a:off x="9077311" y="1845425"/>
            <a:ext cx="6084916" cy="3042459"/>
          </a:xfrm>
          <a:prstGeom prst="rect">
            <a:avLst/>
          </a:prstGeom>
          <a:solidFill>
            <a:srgbClr val="0D4F8C"/>
          </a:solidFill>
          <a:ln>
            <a:solidFill>
              <a:srgbClr val="0D4F8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4" name="Εικόνα 3" descr="Εικόνα που περιέχει κείμενο, γραμματοσειρά, στιγμιότυπο οθόνης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D5BFE4CC-0242-11C8-EA76-4A871118E4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973" y="2421162"/>
            <a:ext cx="3413592" cy="1890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64095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Εικόνα 7" descr="C:\Users\VA\OneDrive\Εικόνες\ΟΠΣ\PPT Templates\ESPA_6hPP.pngESPA_6hP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050" y="160020"/>
            <a:ext cx="24234488" cy="13555980"/>
          </a:xfrm>
          <a:prstGeom prst="rect">
            <a:avLst/>
          </a:prstGeom>
        </p:spPr>
      </p:pic>
      <p:sp>
        <p:nvSpPr>
          <p:cNvPr id="2" name="Τίτλος 1"/>
          <p:cNvSpPr>
            <a:spLocks noGrp="1"/>
          </p:cNvSpPr>
          <p:nvPr>
            <p:ph type="ctrTitle" hasCustomPrompt="1"/>
          </p:nvPr>
        </p:nvSpPr>
        <p:spPr>
          <a:xfrm>
            <a:off x="2817847" y="2790017"/>
            <a:ext cx="18603845" cy="2927350"/>
          </a:xfrm>
        </p:spPr>
        <p:txBody>
          <a:bodyPr anchor="b">
            <a:normAutofit/>
          </a:bodyPr>
          <a:lstStyle>
            <a:lvl1pPr algn="l">
              <a:defRPr sz="7158">
                <a:solidFill>
                  <a:schemeClr val="bg1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el-GR"/>
              <a:t>Στυλ κύριου τίτλου</a:t>
            </a:r>
            <a:endParaRPr lang="el-GR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 hasCustomPrompt="1"/>
          </p:nvPr>
        </p:nvSpPr>
        <p:spPr>
          <a:xfrm>
            <a:off x="2817846" y="6073547"/>
            <a:ext cx="13775219" cy="1607414"/>
          </a:xfrm>
        </p:spPr>
        <p:txBody>
          <a:bodyPr>
            <a:normAutofit/>
          </a:bodyPr>
          <a:lstStyle>
            <a:lvl1pPr marL="0" indent="0" algn="l">
              <a:buNone/>
              <a:defRPr sz="3181">
                <a:solidFill>
                  <a:srgbClr val="19BEDE"/>
                </a:solidFill>
                <a:latin typeface="Trebuchet MS" panose="020B0603020202020204" pitchFamily="34" charset="0"/>
              </a:defRPr>
            </a:lvl1pPr>
            <a:lvl2pPr marL="909005" indent="0" algn="ctr">
              <a:buNone/>
              <a:defRPr sz="3976"/>
            </a:lvl2pPr>
            <a:lvl3pPr marL="1818010" indent="0" algn="ctr">
              <a:buNone/>
              <a:defRPr sz="3579"/>
            </a:lvl3pPr>
            <a:lvl4pPr marL="2727015" indent="0" algn="ctr">
              <a:buNone/>
              <a:defRPr sz="3181"/>
            </a:lvl4pPr>
            <a:lvl5pPr marL="3636020" indent="0" algn="ctr">
              <a:buNone/>
              <a:defRPr sz="3181"/>
            </a:lvl5pPr>
            <a:lvl6pPr marL="4545025" indent="0" algn="ctr">
              <a:buNone/>
              <a:defRPr sz="3181"/>
            </a:lvl6pPr>
            <a:lvl7pPr marL="5454030" indent="0" algn="ctr">
              <a:buNone/>
              <a:defRPr sz="3181"/>
            </a:lvl7pPr>
            <a:lvl8pPr marL="6363035" indent="0" algn="ctr">
              <a:buNone/>
              <a:defRPr sz="3181"/>
            </a:lvl8pPr>
            <a:lvl9pPr marL="7272040" indent="0" algn="ctr">
              <a:buNone/>
              <a:defRPr sz="3181"/>
            </a:lvl9pPr>
          </a:lstStyle>
          <a:p>
            <a:r>
              <a:rPr lang="el-GR"/>
              <a:t>Στυλ κύριου υπότιτλου</a:t>
            </a:r>
            <a:endParaRPr lang="el-GR" dirty="0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B16-8557-4743-8EE6-3DDFEC79069C}" type="datetimeFigureOut">
              <a:rPr lang="el-GR" smtClean="0"/>
              <a:t>21/11/2025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2424013">
              <a:buClr>
                <a:srgbClr val="000000"/>
              </a:buClr>
            </a:pPr>
            <a:fld id="{00000000-1234-1234-1234-123412341234}" type="slidenum">
              <a:rPr lang="en-GB" kern="0" smtClean="0">
                <a:solidFill>
                  <a:srgbClr val="FFFFFF"/>
                </a:solidFill>
              </a:rPr>
              <a:pPr defTabSz="2424013">
                <a:buClr>
                  <a:srgbClr val="000000"/>
                </a:buClr>
              </a:pPr>
              <a:t>‹#›</a:t>
            </a:fld>
            <a:endParaRPr lang="en-GB" ker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413054"/>
      </p:ext>
    </p:extLst>
  </p:cSld>
  <p:clrMapOvr>
    <a:masterClrMapping/>
  </p:clrMapOvr>
  <p:transition>
    <p:fade thruBlk="1"/>
  </p:transition>
  <p:hf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Προσαρμοσμένη διάταξη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8AEA9-71C6-468C-BEB2-7FB1CAECB70F}" type="datetimeFigureOut">
              <a:rPr lang="el-GR" smtClean="0"/>
              <a:t>21/11/2025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2424013">
              <a:buClr>
                <a:srgbClr val="000000"/>
              </a:buClr>
            </a:pPr>
            <a:fld id="{00000000-1234-1234-1234-123412341234}" type="slidenum">
              <a:rPr lang="en-GB" kern="0" smtClean="0">
                <a:solidFill>
                  <a:srgbClr val="FFFFFF"/>
                </a:solidFill>
              </a:rPr>
              <a:pPr defTabSz="2424013">
                <a:buClr>
                  <a:srgbClr val="000000"/>
                </a:buClr>
              </a:pPr>
              <a:t>‹#›</a:t>
            </a:fld>
            <a:endParaRPr lang="en-GB" kern="0">
              <a:solidFill>
                <a:srgbClr val="FFFFFF"/>
              </a:solidFill>
            </a:endParaRPr>
          </a:p>
        </p:txBody>
      </p:sp>
      <p:sp>
        <p:nvSpPr>
          <p:cNvPr id="6" name="Θέση περιεχομένου 2"/>
          <p:cNvSpPr>
            <a:spLocks noGrp="1"/>
          </p:cNvSpPr>
          <p:nvPr>
            <p:ph idx="1" hasCustomPrompt="1"/>
          </p:nvPr>
        </p:nvSpPr>
        <p:spPr>
          <a:xfrm>
            <a:off x="1666468" y="3651250"/>
            <a:ext cx="20906602" cy="8702676"/>
          </a:xfrm>
        </p:spPr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</p:spTree>
    <p:extLst>
      <p:ext uri="{BB962C8B-B14F-4D97-AF65-F5344CB8AC3E}">
        <p14:creationId xmlns:p14="http://schemas.microsoft.com/office/powerpoint/2010/main" val="3661648298"/>
      </p:ext>
    </p:extLst>
  </p:cSld>
  <p:clrMapOvr>
    <a:masterClrMapping/>
  </p:clrMapOvr>
  <p:transition>
    <p:fade thruBlk="1"/>
  </p:transition>
  <p:hf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B16-8557-4743-8EE6-3DDFEC79069C}" type="datetimeFigureOut">
              <a:rPr lang="el-GR" smtClean="0"/>
              <a:t>21/11/2025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2424013">
              <a:buClr>
                <a:srgbClr val="000000"/>
              </a:buClr>
            </a:pPr>
            <a:fld id="{00000000-1234-1234-1234-123412341234}" type="slidenum">
              <a:rPr lang="en-GB" kern="0" smtClean="0">
                <a:solidFill>
                  <a:srgbClr val="FFFFFF"/>
                </a:solidFill>
              </a:rPr>
              <a:pPr defTabSz="2424013">
                <a:buClr>
                  <a:srgbClr val="000000"/>
                </a:buClr>
              </a:pPr>
              <a:t>‹#›</a:t>
            </a:fld>
            <a:endParaRPr lang="en-GB" ker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174438"/>
      </p:ext>
    </p:extLst>
  </p:cSld>
  <p:clrMapOvr>
    <a:masterClrMapping/>
  </p:clrMapOvr>
  <p:transition>
    <p:fade thruBlk="1"/>
  </p:transition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1FD8487-9D61-484B-BB8C-E42E61A4CB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29942" y="2244726"/>
            <a:ext cx="18179654" cy="4775200"/>
          </a:xfrm>
          <a:prstGeom prst="rect">
            <a:avLst/>
          </a:prstGeom>
        </p:spPr>
        <p:txBody>
          <a:bodyPr anchor="b"/>
          <a:lstStyle>
            <a:lvl1pPr algn="ctr">
              <a:defRPr sz="11929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EE864BF2-6C89-2246-AFF5-EF3976E4FE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29942" y="7204076"/>
            <a:ext cx="18179654" cy="331152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772"/>
            </a:lvl1pPr>
            <a:lvl2pPr marL="909005" indent="0" algn="ctr">
              <a:buNone/>
              <a:defRPr sz="3976"/>
            </a:lvl2pPr>
            <a:lvl3pPr marL="1818010" indent="0" algn="ctr">
              <a:buNone/>
              <a:defRPr sz="3579"/>
            </a:lvl3pPr>
            <a:lvl4pPr marL="2727015" indent="0" algn="ctr">
              <a:buNone/>
              <a:defRPr sz="3181"/>
            </a:lvl4pPr>
            <a:lvl5pPr marL="3636020" indent="0" algn="ctr">
              <a:buNone/>
              <a:defRPr sz="3181"/>
            </a:lvl5pPr>
            <a:lvl6pPr marL="4545025" indent="0" algn="ctr">
              <a:buNone/>
              <a:defRPr sz="3181"/>
            </a:lvl6pPr>
            <a:lvl7pPr marL="5454030" indent="0" algn="ctr">
              <a:buNone/>
              <a:defRPr sz="3181"/>
            </a:lvl7pPr>
            <a:lvl8pPr marL="6363035" indent="0" algn="ctr">
              <a:buNone/>
              <a:defRPr sz="3181"/>
            </a:lvl8pPr>
            <a:lvl9pPr marL="7272040" indent="0" algn="ctr">
              <a:buNone/>
              <a:defRPr sz="3181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</a:p>
        </p:txBody>
      </p:sp>
    </p:spTree>
    <p:extLst>
      <p:ext uri="{BB962C8B-B14F-4D97-AF65-F5344CB8AC3E}">
        <p14:creationId xmlns:p14="http://schemas.microsoft.com/office/powerpoint/2010/main" val="391541555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 hasCustomPrompt="1"/>
          </p:nvPr>
        </p:nvSpPr>
        <p:spPr>
          <a:xfrm>
            <a:off x="1653843" y="3419477"/>
            <a:ext cx="20906602" cy="5705474"/>
          </a:xfrm>
        </p:spPr>
        <p:txBody>
          <a:bodyPr anchor="b"/>
          <a:lstStyle>
            <a:lvl1pPr>
              <a:defRPr sz="11929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 hasCustomPrompt="1"/>
          </p:nvPr>
        </p:nvSpPr>
        <p:spPr>
          <a:xfrm>
            <a:off x="1653843" y="9178927"/>
            <a:ext cx="20906602" cy="3000374"/>
          </a:xfrm>
        </p:spPr>
        <p:txBody>
          <a:bodyPr/>
          <a:lstStyle>
            <a:lvl1pPr marL="0" indent="0">
              <a:buNone/>
              <a:defRPr sz="4772">
                <a:solidFill>
                  <a:schemeClr val="tx1">
                    <a:tint val="75000"/>
                  </a:schemeClr>
                </a:solidFill>
              </a:defRPr>
            </a:lvl1pPr>
            <a:lvl2pPr marL="909005" indent="0">
              <a:buNone/>
              <a:defRPr sz="3976">
                <a:solidFill>
                  <a:schemeClr val="tx1">
                    <a:tint val="75000"/>
                  </a:schemeClr>
                </a:solidFill>
              </a:defRPr>
            </a:lvl2pPr>
            <a:lvl3pPr marL="1818010" indent="0">
              <a:buNone/>
              <a:defRPr sz="3579">
                <a:solidFill>
                  <a:schemeClr val="tx1">
                    <a:tint val="75000"/>
                  </a:schemeClr>
                </a:solidFill>
              </a:defRPr>
            </a:lvl3pPr>
            <a:lvl4pPr marL="2727015" indent="0">
              <a:buNone/>
              <a:defRPr sz="3181">
                <a:solidFill>
                  <a:schemeClr val="tx1">
                    <a:tint val="75000"/>
                  </a:schemeClr>
                </a:solidFill>
              </a:defRPr>
            </a:lvl4pPr>
            <a:lvl5pPr marL="3636020" indent="0">
              <a:buNone/>
              <a:defRPr sz="3181">
                <a:solidFill>
                  <a:schemeClr val="tx1">
                    <a:tint val="75000"/>
                  </a:schemeClr>
                </a:solidFill>
              </a:defRPr>
            </a:lvl5pPr>
            <a:lvl6pPr marL="4545025" indent="0">
              <a:buNone/>
              <a:defRPr sz="3181">
                <a:solidFill>
                  <a:schemeClr val="tx1">
                    <a:tint val="75000"/>
                  </a:schemeClr>
                </a:solidFill>
              </a:defRPr>
            </a:lvl6pPr>
            <a:lvl7pPr marL="5454030" indent="0">
              <a:buNone/>
              <a:defRPr sz="3181">
                <a:solidFill>
                  <a:schemeClr val="tx1">
                    <a:tint val="75000"/>
                  </a:schemeClr>
                </a:solidFill>
              </a:defRPr>
            </a:lvl7pPr>
            <a:lvl8pPr marL="6363035" indent="0">
              <a:buNone/>
              <a:defRPr sz="3181">
                <a:solidFill>
                  <a:schemeClr val="tx1">
                    <a:tint val="75000"/>
                  </a:schemeClr>
                </a:solidFill>
              </a:defRPr>
            </a:lvl8pPr>
            <a:lvl9pPr marL="7272040" indent="0">
              <a:buNone/>
              <a:defRPr sz="318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B16-8557-4743-8EE6-3DDFEC79069C}" type="datetimeFigureOut">
              <a:rPr lang="el-GR" smtClean="0"/>
              <a:t>21/11/2025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2424013">
              <a:buClr>
                <a:srgbClr val="000000"/>
              </a:buClr>
            </a:pPr>
            <a:fld id="{00000000-1234-1234-1234-123412341234}" type="slidenum">
              <a:rPr lang="en-GB" kern="0" smtClean="0">
                <a:solidFill>
                  <a:srgbClr val="FFFFFF"/>
                </a:solidFill>
              </a:rPr>
              <a:pPr defTabSz="2424013">
                <a:buClr>
                  <a:srgbClr val="000000"/>
                </a:buClr>
              </a:pPr>
              <a:t>‹#›</a:t>
            </a:fld>
            <a:endParaRPr lang="en-GB" ker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886755"/>
      </p:ext>
    </p:extLst>
  </p:cSld>
  <p:clrMapOvr>
    <a:masterClrMapping/>
  </p:clrMapOvr>
  <p:transition>
    <p:fade thruBlk="1"/>
  </p:transition>
  <p:hf hdr="0" ft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 hasCustomPrompt="1"/>
          </p:nvPr>
        </p:nvSpPr>
        <p:spPr>
          <a:xfrm>
            <a:off x="1666468" y="3651250"/>
            <a:ext cx="10301804" cy="8702676"/>
          </a:xfrm>
        </p:spPr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 hasCustomPrompt="1"/>
          </p:nvPr>
        </p:nvSpPr>
        <p:spPr>
          <a:xfrm>
            <a:off x="12271266" y="3651250"/>
            <a:ext cx="10301804" cy="8702676"/>
          </a:xfrm>
        </p:spPr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B16-8557-4743-8EE6-3DDFEC79069C}" type="datetimeFigureOut">
              <a:rPr lang="el-GR" smtClean="0"/>
              <a:t>21/11/2025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2424013">
              <a:buClr>
                <a:srgbClr val="000000"/>
              </a:buClr>
            </a:pPr>
            <a:fld id="{00000000-1234-1234-1234-123412341234}" type="slidenum">
              <a:rPr lang="en-GB" kern="0" smtClean="0">
                <a:solidFill>
                  <a:srgbClr val="FFFFFF"/>
                </a:solidFill>
              </a:rPr>
              <a:pPr defTabSz="2424013">
                <a:buClr>
                  <a:srgbClr val="000000"/>
                </a:buClr>
              </a:pPr>
              <a:t>‹#›</a:t>
            </a:fld>
            <a:endParaRPr lang="en-GB" ker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6491533"/>
      </p:ext>
    </p:extLst>
  </p:cSld>
  <p:clrMapOvr>
    <a:masterClrMapping/>
  </p:clrMapOvr>
  <p:transition>
    <p:fade thruBlk="1"/>
  </p:transition>
  <p:hf hdr="0" ftr="0" dt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 hasCustomPrompt="1"/>
          </p:nvPr>
        </p:nvSpPr>
        <p:spPr>
          <a:xfrm>
            <a:off x="1669625" y="730251"/>
            <a:ext cx="20906602" cy="2651126"/>
          </a:xfrm>
        </p:spPr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 hasCustomPrompt="1"/>
          </p:nvPr>
        </p:nvSpPr>
        <p:spPr>
          <a:xfrm>
            <a:off x="1669626" y="3362326"/>
            <a:ext cx="10254460" cy="1647824"/>
          </a:xfrm>
        </p:spPr>
        <p:txBody>
          <a:bodyPr anchor="b"/>
          <a:lstStyle>
            <a:lvl1pPr marL="0" indent="0">
              <a:buNone/>
              <a:defRPr sz="4772" b="1"/>
            </a:lvl1pPr>
            <a:lvl2pPr marL="909005" indent="0">
              <a:buNone/>
              <a:defRPr sz="3976" b="1"/>
            </a:lvl2pPr>
            <a:lvl3pPr marL="1818010" indent="0">
              <a:buNone/>
              <a:defRPr sz="3579" b="1"/>
            </a:lvl3pPr>
            <a:lvl4pPr marL="2727015" indent="0">
              <a:buNone/>
              <a:defRPr sz="3181" b="1"/>
            </a:lvl4pPr>
            <a:lvl5pPr marL="3636020" indent="0">
              <a:buNone/>
              <a:defRPr sz="3181" b="1"/>
            </a:lvl5pPr>
            <a:lvl6pPr marL="4545025" indent="0">
              <a:buNone/>
              <a:defRPr sz="3181" b="1"/>
            </a:lvl6pPr>
            <a:lvl7pPr marL="5454030" indent="0">
              <a:buNone/>
              <a:defRPr sz="3181" b="1"/>
            </a:lvl7pPr>
            <a:lvl8pPr marL="6363035" indent="0">
              <a:buNone/>
              <a:defRPr sz="3181" b="1"/>
            </a:lvl8pPr>
            <a:lvl9pPr marL="7272040" indent="0">
              <a:buNone/>
              <a:defRPr sz="3181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 hasCustomPrompt="1"/>
          </p:nvPr>
        </p:nvSpPr>
        <p:spPr>
          <a:xfrm>
            <a:off x="1669626" y="5010150"/>
            <a:ext cx="10254460" cy="7369176"/>
          </a:xfrm>
        </p:spPr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 hasCustomPrompt="1"/>
          </p:nvPr>
        </p:nvSpPr>
        <p:spPr>
          <a:xfrm>
            <a:off x="12271266" y="3362326"/>
            <a:ext cx="10304961" cy="1647824"/>
          </a:xfrm>
        </p:spPr>
        <p:txBody>
          <a:bodyPr anchor="b"/>
          <a:lstStyle>
            <a:lvl1pPr marL="0" indent="0">
              <a:buNone/>
              <a:defRPr sz="4772" b="1"/>
            </a:lvl1pPr>
            <a:lvl2pPr marL="909005" indent="0">
              <a:buNone/>
              <a:defRPr sz="3976" b="1"/>
            </a:lvl2pPr>
            <a:lvl3pPr marL="1818010" indent="0">
              <a:buNone/>
              <a:defRPr sz="3579" b="1"/>
            </a:lvl3pPr>
            <a:lvl4pPr marL="2727015" indent="0">
              <a:buNone/>
              <a:defRPr sz="3181" b="1"/>
            </a:lvl4pPr>
            <a:lvl5pPr marL="3636020" indent="0">
              <a:buNone/>
              <a:defRPr sz="3181" b="1"/>
            </a:lvl5pPr>
            <a:lvl6pPr marL="4545025" indent="0">
              <a:buNone/>
              <a:defRPr sz="3181" b="1"/>
            </a:lvl6pPr>
            <a:lvl7pPr marL="5454030" indent="0">
              <a:buNone/>
              <a:defRPr sz="3181" b="1"/>
            </a:lvl7pPr>
            <a:lvl8pPr marL="6363035" indent="0">
              <a:buNone/>
              <a:defRPr sz="3181" b="1"/>
            </a:lvl8pPr>
            <a:lvl9pPr marL="7272040" indent="0">
              <a:buNone/>
              <a:defRPr sz="3181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 hasCustomPrompt="1"/>
          </p:nvPr>
        </p:nvSpPr>
        <p:spPr>
          <a:xfrm>
            <a:off x="12271266" y="5010150"/>
            <a:ext cx="10304961" cy="7369176"/>
          </a:xfrm>
        </p:spPr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B16-8557-4743-8EE6-3DDFEC79069C}" type="datetimeFigureOut">
              <a:rPr lang="el-GR" smtClean="0"/>
              <a:t>21/11/2025</a:t>
            </a:fld>
            <a:endParaRPr 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2424013">
              <a:buClr>
                <a:srgbClr val="000000"/>
              </a:buClr>
            </a:pPr>
            <a:fld id="{00000000-1234-1234-1234-123412341234}" type="slidenum">
              <a:rPr lang="en-GB" kern="0" smtClean="0">
                <a:solidFill>
                  <a:srgbClr val="FFFFFF"/>
                </a:solidFill>
              </a:rPr>
              <a:pPr defTabSz="2424013">
                <a:buClr>
                  <a:srgbClr val="000000"/>
                </a:buClr>
              </a:pPr>
              <a:t>‹#›</a:t>
            </a:fld>
            <a:endParaRPr lang="en-GB" ker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578965"/>
      </p:ext>
    </p:extLst>
  </p:cSld>
  <p:clrMapOvr>
    <a:masterClrMapping/>
  </p:clrMapOvr>
  <p:transition>
    <p:fade thruBlk="1"/>
  </p:transition>
  <p:hf hdr="0" ftr="0" dt="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B16-8557-4743-8EE6-3DDFEC79069C}" type="datetimeFigureOut">
              <a:rPr lang="el-GR" smtClean="0"/>
              <a:t>21/11/2025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2424013">
              <a:buClr>
                <a:srgbClr val="000000"/>
              </a:buClr>
            </a:pPr>
            <a:fld id="{00000000-1234-1234-1234-123412341234}" type="slidenum">
              <a:rPr lang="en-GB" kern="0" smtClean="0">
                <a:solidFill>
                  <a:srgbClr val="FFFFFF"/>
                </a:solidFill>
              </a:rPr>
              <a:pPr defTabSz="2424013">
                <a:buClr>
                  <a:srgbClr val="000000"/>
                </a:buClr>
              </a:pPr>
              <a:t>‹#›</a:t>
            </a:fld>
            <a:endParaRPr lang="en-GB" ker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613390"/>
      </p:ext>
    </p:extLst>
  </p:cSld>
  <p:clrMapOvr>
    <a:masterClrMapping/>
  </p:clrMapOvr>
  <p:transition>
    <p:fade thruBlk="1"/>
  </p:transition>
  <p:hf hdr="0" ftr="0" dt="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B16-8557-4743-8EE6-3DDFEC79069C}" type="datetimeFigureOut">
              <a:rPr lang="el-GR" smtClean="0"/>
              <a:t>21/11/2025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2424013">
              <a:buClr>
                <a:srgbClr val="000000"/>
              </a:buClr>
            </a:pPr>
            <a:fld id="{00000000-1234-1234-1234-123412341234}" type="slidenum">
              <a:rPr lang="en-GB" kern="0" smtClean="0">
                <a:solidFill>
                  <a:srgbClr val="FFFFFF"/>
                </a:solidFill>
              </a:rPr>
              <a:pPr defTabSz="2424013">
                <a:buClr>
                  <a:srgbClr val="000000"/>
                </a:buClr>
              </a:pPr>
              <a:t>‹#›</a:t>
            </a:fld>
            <a:endParaRPr lang="en-GB" ker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188070"/>
      </p:ext>
    </p:extLst>
  </p:cSld>
  <p:clrMapOvr>
    <a:masterClrMapping/>
  </p:clrMapOvr>
  <p:transition>
    <p:fade thruBlk="1"/>
  </p:transition>
  <p:hf hdr="0" ftr="0" dt="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 hasCustomPrompt="1"/>
          </p:nvPr>
        </p:nvSpPr>
        <p:spPr>
          <a:xfrm>
            <a:off x="1669627" y="914400"/>
            <a:ext cx="7817881" cy="3200400"/>
          </a:xfrm>
        </p:spPr>
        <p:txBody>
          <a:bodyPr anchor="b"/>
          <a:lstStyle>
            <a:lvl1pPr>
              <a:defRPr sz="6362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 hasCustomPrompt="1"/>
          </p:nvPr>
        </p:nvSpPr>
        <p:spPr>
          <a:xfrm>
            <a:off x="10304961" y="1974851"/>
            <a:ext cx="12271266" cy="9747250"/>
          </a:xfrm>
        </p:spPr>
        <p:txBody>
          <a:bodyPr/>
          <a:lstStyle>
            <a:lvl1pPr>
              <a:defRPr sz="6362"/>
            </a:lvl1pPr>
            <a:lvl2pPr>
              <a:defRPr sz="5567"/>
            </a:lvl2pPr>
            <a:lvl3pPr>
              <a:defRPr sz="4772"/>
            </a:lvl3pPr>
            <a:lvl4pPr>
              <a:defRPr sz="3976"/>
            </a:lvl4pPr>
            <a:lvl5pPr>
              <a:defRPr sz="3976"/>
            </a:lvl5pPr>
            <a:lvl6pPr>
              <a:defRPr sz="3976"/>
            </a:lvl6pPr>
            <a:lvl7pPr>
              <a:defRPr sz="3976"/>
            </a:lvl7pPr>
            <a:lvl8pPr>
              <a:defRPr sz="3976"/>
            </a:lvl8pPr>
            <a:lvl9pPr>
              <a:defRPr sz="3976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 hasCustomPrompt="1"/>
          </p:nvPr>
        </p:nvSpPr>
        <p:spPr>
          <a:xfrm>
            <a:off x="1669627" y="4114800"/>
            <a:ext cx="7817881" cy="7623176"/>
          </a:xfrm>
        </p:spPr>
        <p:txBody>
          <a:bodyPr/>
          <a:lstStyle>
            <a:lvl1pPr marL="0" indent="0">
              <a:buNone/>
              <a:defRPr sz="3181"/>
            </a:lvl1pPr>
            <a:lvl2pPr marL="909005" indent="0">
              <a:buNone/>
              <a:defRPr sz="2783"/>
            </a:lvl2pPr>
            <a:lvl3pPr marL="1818010" indent="0">
              <a:buNone/>
              <a:defRPr sz="2386"/>
            </a:lvl3pPr>
            <a:lvl4pPr marL="2727015" indent="0">
              <a:buNone/>
              <a:defRPr sz="1988"/>
            </a:lvl4pPr>
            <a:lvl5pPr marL="3636020" indent="0">
              <a:buNone/>
              <a:defRPr sz="1988"/>
            </a:lvl5pPr>
            <a:lvl6pPr marL="4545025" indent="0">
              <a:buNone/>
              <a:defRPr sz="1988"/>
            </a:lvl6pPr>
            <a:lvl7pPr marL="5454030" indent="0">
              <a:buNone/>
              <a:defRPr sz="1988"/>
            </a:lvl7pPr>
            <a:lvl8pPr marL="6363035" indent="0">
              <a:buNone/>
              <a:defRPr sz="1988"/>
            </a:lvl8pPr>
            <a:lvl9pPr marL="7272040" indent="0">
              <a:buNone/>
              <a:defRPr sz="1988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B16-8557-4743-8EE6-3DDFEC79069C}" type="datetimeFigureOut">
              <a:rPr lang="el-GR" smtClean="0"/>
              <a:t>21/11/2025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2424013">
              <a:buClr>
                <a:srgbClr val="000000"/>
              </a:buClr>
            </a:pPr>
            <a:fld id="{00000000-1234-1234-1234-123412341234}" type="slidenum">
              <a:rPr lang="en-GB" kern="0" smtClean="0">
                <a:solidFill>
                  <a:srgbClr val="FFFFFF"/>
                </a:solidFill>
              </a:rPr>
              <a:pPr defTabSz="2424013">
                <a:buClr>
                  <a:srgbClr val="000000"/>
                </a:buClr>
              </a:pPr>
              <a:t>‹#›</a:t>
            </a:fld>
            <a:endParaRPr lang="en-GB" ker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625684"/>
      </p:ext>
    </p:extLst>
  </p:cSld>
  <p:clrMapOvr>
    <a:masterClrMapping/>
  </p:clrMapOvr>
  <p:transition>
    <p:fade thruBlk="1"/>
  </p:transition>
  <p:hf hdr="0" ftr="0" dt="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 hasCustomPrompt="1"/>
          </p:nvPr>
        </p:nvSpPr>
        <p:spPr>
          <a:xfrm>
            <a:off x="1669627" y="914400"/>
            <a:ext cx="7817881" cy="3200400"/>
          </a:xfrm>
        </p:spPr>
        <p:txBody>
          <a:bodyPr anchor="b"/>
          <a:lstStyle>
            <a:lvl1pPr>
              <a:defRPr sz="6362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 hasCustomPrompt="1"/>
          </p:nvPr>
        </p:nvSpPr>
        <p:spPr>
          <a:xfrm>
            <a:off x="10304961" y="1974851"/>
            <a:ext cx="12271266" cy="9747250"/>
          </a:xfrm>
        </p:spPr>
        <p:txBody>
          <a:bodyPr/>
          <a:lstStyle>
            <a:lvl1pPr marL="0" indent="0">
              <a:buNone/>
              <a:defRPr sz="6362"/>
            </a:lvl1pPr>
            <a:lvl2pPr marL="909005" indent="0">
              <a:buNone/>
              <a:defRPr sz="5567"/>
            </a:lvl2pPr>
            <a:lvl3pPr marL="1818010" indent="0">
              <a:buNone/>
              <a:defRPr sz="4772"/>
            </a:lvl3pPr>
            <a:lvl4pPr marL="2727015" indent="0">
              <a:buNone/>
              <a:defRPr sz="3976"/>
            </a:lvl4pPr>
            <a:lvl5pPr marL="3636020" indent="0">
              <a:buNone/>
              <a:defRPr sz="3976"/>
            </a:lvl5pPr>
            <a:lvl6pPr marL="4545025" indent="0">
              <a:buNone/>
              <a:defRPr sz="3976"/>
            </a:lvl6pPr>
            <a:lvl7pPr marL="5454030" indent="0">
              <a:buNone/>
              <a:defRPr sz="3976"/>
            </a:lvl7pPr>
            <a:lvl8pPr marL="6363035" indent="0">
              <a:buNone/>
              <a:defRPr sz="3976"/>
            </a:lvl8pPr>
            <a:lvl9pPr marL="7272040" indent="0">
              <a:buNone/>
              <a:defRPr sz="3976"/>
            </a:lvl9pPr>
          </a:lstStyle>
          <a:p>
            <a:r>
              <a:rPr lang="el-GR"/>
              <a:t>Κάντε κλικ στο εικονίδιο για να προσθέσετε μια εικόνα</a:t>
            </a: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 hasCustomPrompt="1"/>
          </p:nvPr>
        </p:nvSpPr>
        <p:spPr>
          <a:xfrm>
            <a:off x="1669627" y="4114800"/>
            <a:ext cx="7817881" cy="7623176"/>
          </a:xfrm>
        </p:spPr>
        <p:txBody>
          <a:bodyPr/>
          <a:lstStyle>
            <a:lvl1pPr marL="0" indent="0">
              <a:buNone/>
              <a:defRPr sz="3181"/>
            </a:lvl1pPr>
            <a:lvl2pPr marL="909005" indent="0">
              <a:buNone/>
              <a:defRPr sz="2783"/>
            </a:lvl2pPr>
            <a:lvl3pPr marL="1818010" indent="0">
              <a:buNone/>
              <a:defRPr sz="2386"/>
            </a:lvl3pPr>
            <a:lvl4pPr marL="2727015" indent="0">
              <a:buNone/>
              <a:defRPr sz="1988"/>
            </a:lvl4pPr>
            <a:lvl5pPr marL="3636020" indent="0">
              <a:buNone/>
              <a:defRPr sz="1988"/>
            </a:lvl5pPr>
            <a:lvl6pPr marL="4545025" indent="0">
              <a:buNone/>
              <a:defRPr sz="1988"/>
            </a:lvl6pPr>
            <a:lvl7pPr marL="5454030" indent="0">
              <a:buNone/>
              <a:defRPr sz="1988"/>
            </a:lvl7pPr>
            <a:lvl8pPr marL="6363035" indent="0">
              <a:buNone/>
              <a:defRPr sz="1988"/>
            </a:lvl8pPr>
            <a:lvl9pPr marL="7272040" indent="0">
              <a:buNone/>
              <a:defRPr sz="1988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B16-8557-4743-8EE6-3DDFEC79069C}" type="datetimeFigureOut">
              <a:rPr lang="el-GR" smtClean="0"/>
              <a:t>21/11/2025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2424013">
              <a:buClr>
                <a:srgbClr val="000000"/>
              </a:buClr>
            </a:pPr>
            <a:fld id="{00000000-1234-1234-1234-123412341234}" type="slidenum">
              <a:rPr lang="en-GB" kern="0" smtClean="0">
                <a:solidFill>
                  <a:srgbClr val="FFFFFF"/>
                </a:solidFill>
              </a:rPr>
              <a:pPr defTabSz="2424013">
                <a:buClr>
                  <a:srgbClr val="000000"/>
                </a:buClr>
              </a:pPr>
              <a:t>‹#›</a:t>
            </a:fld>
            <a:endParaRPr lang="en-GB" ker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623369"/>
      </p:ext>
    </p:extLst>
  </p:cSld>
  <p:clrMapOvr>
    <a:masterClrMapping/>
  </p:clrMapOvr>
  <p:transition>
    <p:fade thruBlk="1"/>
  </p:transition>
  <p:hf hdr="0" ftr="0" dt="0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B16-8557-4743-8EE6-3DDFEC79069C}" type="datetimeFigureOut">
              <a:rPr lang="el-GR" smtClean="0"/>
              <a:t>21/11/2025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2424013">
              <a:buClr>
                <a:srgbClr val="000000"/>
              </a:buClr>
            </a:pPr>
            <a:fld id="{00000000-1234-1234-1234-123412341234}" type="slidenum">
              <a:rPr lang="en-GB" kern="0" smtClean="0">
                <a:solidFill>
                  <a:srgbClr val="FFFFFF"/>
                </a:solidFill>
              </a:rPr>
              <a:pPr defTabSz="2424013">
                <a:buClr>
                  <a:srgbClr val="000000"/>
                </a:buClr>
              </a:pPr>
              <a:t>‹#›</a:t>
            </a:fld>
            <a:endParaRPr lang="en-GB" ker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689151"/>
      </p:ext>
    </p:extLst>
  </p:cSld>
  <p:clrMapOvr>
    <a:masterClrMapping/>
  </p:clrMapOvr>
  <p:transition>
    <p:fade thruBlk="1"/>
  </p:transition>
  <p:hf hdr="0" ftr="0" dt="0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 hasCustomPrompt="1"/>
          </p:nvPr>
        </p:nvSpPr>
        <p:spPr>
          <a:xfrm>
            <a:off x="17346420" y="730250"/>
            <a:ext cx="5226650" cy="11623676"/>
          </a:xfrm>
        </p:spPr>
        <p:txBody>
          <a:bodyPr vert="eaVert"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 hasCustomPrompt="1"/>
          </p:nvPr>
        </p:nvSpPr>
        <p:spPr>
          <a:xfrm>
            <a:off x="1666468" y="730250"/>
            <a:ext cx="15376957" cy="11623676"/>
          </a:xfrm>
        </p:spPr>
        <p:txBody>
          <a:bodyPr vert="eaVer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B16-8557-4743-8EE6-3DDFEC79069C}" type="datetimeFigureOut">
              <a:rPr lang="el-GR" smtClean="0"/>
              <a:t>21/11/2025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2424013">
              <a:buClr>
                <a:srgbClr val="000000"/>
              </a:buClr>
            </a:pPr>
            <a:fld id="{00000000-1234-1234-1234-123412341234}" type="slidenum">
              <a:rPr lang="en-GB" kern="0" smtClean="0">
                <a:solidFill>
                  <a:srgbClr val="FFFFFF"/>
                </a:solidFill>
              </a:rPr>
              <a:pPr defTabSz="2424013">
                <a:buClr>
                  <a:srgbClr val="000000"/>
                </a:buClr>
              </a:pPr>
              <a:t>‹#›</a:t>
            </a:fld>
            <a:endParaRPr lang="en-GB" ker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398444"/>
      </p:ext>
    </p:extLst>
  </p:cSld>
  <p:clrMapOvr>
    <a:masterClrMapping/>
  </p:clrMapOvr>
  <p:transition>
    <p:fade thruBlk="1"/>
  </p:transition>
  <p:hf hdr="0" ftr="0" dt="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 + 2 columns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6"/>
          <p:cNvSpPr txBox="1">
            <a:spLocks noGrp="1"/>
          </p:cNvSpPr>
          <p:nvPr>
            <p:ph type="title"/>
          </p:nvPr>
        </p:nvSpPr>
        <p:spPr>
          <a:xfrm>
            <a:off x="2267288" y="2229334"/>
            <a:ext cx="19704963" cy="1056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1"/>
          </p:nvPr>
        </p:nvSpPr>
        <p:spPr>
          <a:xfrm>
            <a:off x="2267288" y="3813734"/>
            <a:ext cx="9206730" cy="8852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1212007" lvl="0" indent="-943093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5299"/>
            </a:lvl1pPr>
            <a:lvl2pPr marL="2424013" lvl="1" indent="-943093" rtl="0">
              <a:spcBef>
                <a:spcPts val="1591"/>
              </a:spcBef>
              <a:spcAft>
                <a:spcPts val="0"/>
              </a:spcAft>
              <a:buSzPts val="2000"/>
              <a:buChar char="○"/>
              <a:defRPr sz="5299"/>
            </a:lvl2pPr>
            <a:lvl3pPr marL="3636020" lvl="2" indent="-943093" rtl="0">
              <a:spcBef>
                <a:spcPts val="1591"/>
              </a:spcBef>
              <a:spcAft>
                <a:spcPts val="0"/>
              </a:spcAft>
              <a:buSzPts val="2000"/>
              <a:buChar char="■"/>
              <a:defRPr sz="5299"/>
            </a:lvl3pPr>
            <a:lvl4pPr marL="4848027" lvl="3" indent="-943093" rtl="0">
              <a:spcBef>
                <a:spcPts val="1591"/>
              </a:spcBef>
              <a:spcAft>
                <a:spcPts val="0"/>
              </a:spcAft>
              <a:buSzPts val="2000"/>
              <a:buChar char="●"/>
              <a:defRPr sz="5299"/>
            </a:lvl4pPr>
            <a:lvl5pPr marL="6060034" lvl="4" indent="-943093" rtl="0">
              <a:spcBef>
                <a:spcPts val="1591"/>
              </a:spcBef>
              <a:spcAft>
                <a:spcPts val="0"/>
              </a:spcAft>
              <a:buSzPts val="2000"/>
              <a:buChar char="○"/>
              <a:defRPr sz="5299"/>
            </a:lvl5pPr>
            <a:lvl6pPr marL="7272040" lvl="5" indent="-943093" rtl="0">
              <a:spcBef>
                <a:spcPts val="1591"/>
              </a:spcBef>
              <a:spcAft>
                <a:spcPts val="0"/>
              </a:spcAft>
              <a:buSzPts val="2000"/>
              <a:buChar char="■"/>
              <a:defRPr sz="5299"/>
            </a:lvl6pPr>
            <a:lvl7pPr marL="8484047" lvl="6" indent="-943093" rtl="0">
              <a:spcBef>
                <a:spcPts val="1591"/>
              </a:spcBef>
              <a:spcAft>
                <a:spcPts val="0"/>
              </a:spcAft>
              <a:buSzPts val="2000"/>
              <a:buChar char="●"/>
              <a:defRPr sz="5299"/>
            </a:lvl7pPr>
            <a:lvl8pPr marL="9696054" lvl="7" indent="-943093" rtl="0">
              <a:spcBef>
                <a:spcPts val="1591"/>
              </a:spcBef>
              <a:spcAft>
                <a:spcPts val="0"/>
              </a:spcAft>
              <a:buSzPts val="2000"/>
              <a:buChar char="○"/>
              <a:defRPr sz="5299"/>
            </a:lvl8pPr>
            <a:lvl9pPr marL="10908060" lvl="8" indent="-943093" rtl="0">
              <a:spcBef>
                <a:spcPts val="1591"/>
              </a:spcBef>
              <a:spcAft>
                <a:spcPts val="1591"/>
              </a:spcAft>
              <a:buSzPts val="2000"/>
              <a:buChar char="■"/>
              <a:defRPr sz="5299"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2"/>
          </p:nvPr>
        </p:nvSpPr>
        <p:spPr>
          <a:xfrm>
            <a:off x="12765534" y="3813734"/>
            <a:ext cx="9206730" cy="8852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1212007" lvl="0" indent="-943093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5299"/>
            </a:lvl1pPr>
            <a:lvl2pPr marL="2424013" lvl="1" indent="-943093" rtl="0">
              <a:spcBef>
                <a:spcPts val="1591"/>
              </a:spcBef>
              <a:spcAft>
                <a:spcPts val="0"/>
              </a:spcAft>
              <a:buSzPts val="2000"/>
              <a:buChar char="○"/>
              <a:defRPr sz="5299"/>
            </a:lvl2pPr>
            <a:lvl3pPr marL="3636020" lvl="2" indent="-943093" rtl="0">
              <a:spcBef>
                <a:spcPts val="1591"/>
              </a:spcBef>
              <a:spcAft>
                <a:spcPts val="0"/>
              </a:spcAft>
              <a:buSzPts val="2000"/>
              <a:buChar char="■"/>
              <a:defRPr sz="5299"/>
            </a:lvl3pPr>
            <a:lvl4pPr marL="4848027" lvl="3" indent="-943093" rtl="0">
              <a:spcBef>
                <a:spcPts val="1591"/>
              </a:spcBef>
              <a:spcAft>
                <a:spcPts val="0"/>
              </a:spcAft>
              <a:buSzPts val="2000"/>
              <a:buChar char="●"/>
              <a:defRPr sz="5299"/>
            </a:lvl4pPr>
            <a:lvl5pPr marL="6060034" lvl="4" indent="-943093" rtl="0">
              <a:spcBef>
                <a:spcPts val="1591"/>
              </a:spcBef>
              <a:spcAft>
                <a:spcPts val="0"/>
              </a:spcAft>
              <a:buSzPts val="2000"/>
              <a:buChar char="○"/>
              <a:defRPr sz="5299"/>
            </a:lvl5pPr>
            <a:lvl6pPr marL="7272040" lvl="5" indent="-943093" rtl="0">
              <a:spcBef>
                <a:spcPts val="1591"/>
              </a:spcBef>
              <a:spcAft>
                <a:spcPts val="0"/>
              </a:spcAft>
              <a:buSzPts val="2000"/>
              <a:buChar char="■"/>
              <a:defRPr sz="5299"/>
            </a:lvl6pPr>
            <a:lvl7pPr marL="8484047" lvl="6" indent="-943093" rtl="0">
              <a:spcBef>
                <a:spcPts val="1591"/>
              </a:spcBef>
              <a:spcAft>
                <a:spcPts val="0"/>
              </a:spcAft>
              <a:buSzPts val="2000"/>
              <a:buChar char="●"/>
              <a:defRPr sz="5299"/>
            </a:lvl7pPr>
            <a:lvl8pPr marL="9696054" lvl="7" indent="-943093" rtl="0">
              <a:spcBef>
                <a:spcPts val="1591"/>
              </a:spcBef>
              <a:spcAft>
                <a:spcPts val="0"/>
              </a:spcAft>
              <a:buSzPts val="2000"/>
              <a:buChar char="○"/>
              <a:defRPr sz="5299"/>
            </a:lvl8pPr>
            <a:lvl9pPr marL="10908060" lvl="8" indent="-943093" rtl="0">
              <a:spcBef>
                <a:spcPts val="1591"/>
              </a:spcBef>
              <a:spcAft>
                <a:spcPts val="1591"/>
              </a:spcAft>
              <a:buSzPts val="2000"/>
              <a:buChar char="■"/>
              <a:defRPr sz="5299"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sldNum" idx="12"/>
          </p:nvPr>
        </p:nvSpPr>
        <p:spPr>
          <a:xfrm>
            <a:off x="22480909" y="12666270"/>
            <a:ext cx="1454531" cy="1049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defTabSz="2424013">
              <a:buClr>
                <a:srgbClr val="000000"/>
              </a:buClr>
            </a:pPr>
            <a:fld id="{00000000-1234-1234-1234-123412341234}" type="slidenum">
              <a:rPr lang="en-GB" kern="0" smtClean="0">
                <a:solidFill>
                  <a:srgbClr val="7C8894"/>
                </a:solidFill>
              </a:rPr>
              <a:pPr defTabSz="2424013">
                <a:buClr>
                  <a:srgbClr val="000000"/>
                </a:buClr>
              </a:pPr>
              <a:t>‹#›</a:t>
            </a:fld>
            <a:endParaRPr lang="en-GB" kern="0">
              <a:solidFill>
                <a:srgbClr val="7C88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1392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9CB91A0-D815-7746-ACA8-0558A82CD9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6468" y="730251"/>
            <a:ext cx="20906602" cy="2651126"/>
          </a:xfrm>
          <a:prstGeom prst="rect">
            <a:avLst/>
          </a:prstGeo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C38BDAA8-7888-ED4B-B89C-9CBA272AA0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66468" y="3651250"/>
            <a:ext cx="20906602" cy="870267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</p:spTree>
    <p:extLst>
      <p:ext uri="{BB962C8B-B14F-4D97-AF65-F5344CB8AC3E}">
        <p14:creationId xmlns:p14="http://schemas.microsoft.com/office/powerpoint/2010/main" val="50255232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xo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29942" y="2244726"/>
            <a:ext cx="18179654" cy="4775200"/>
          </a:xfrm>
        </p:spPr>
        <p:txBody>
          <a:bodyPr anchor="b"/>
          <a:lstStyle>
            <a:lvl1pPr algn="ctr">
              <a:defRPr sz="1186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29942" y="7204076"/>
            <a:ext cx="18179654" cy="3311524"/>
          </a:xfrm>
        </p:spPr>
        <p:txBody>
          <a:bodyPr/>
          <a:lstStyle>
            <a:lvl1pPr marL="0" indent="0" algn="ctr">
              <a:buNone/>
              <a:defRPr sz="4744"/>
            </a:lvl1pPr>
            <a:lvl2pPr marL="903643" indent="0" algn="ctr">
              <a:buNone/>
              <a:defRPr sz="3953"/>
            </a:lvl2pPr>
            <a:lvl3pPr marL="1807284" indent="0" algn="ctr">
              <a:buNone/>
              <a:defRPr sz="3559"/>
            </a:lvl3pPr>
            <a:lvl4pPr marL="2710927" indent="0" algn="ctr">
              <a:buNone/>
              <a:defRPr sz="3163"/>
            </a:lvl4pPr>
            <a:lvl5pPr marL="3614567" indent="0" algn="ctr">
              <a:buNone/>
              <a:defRPr sz="3163"/>
            </a:lvl5pPr>
            <a:lvl6pPr marL="4518210" indent="0" algn="ctr">
              <a:buNone/>
              <a:defRPr sz="3163"/>
            </a:lvl6pPr>
            <a:lvl7pPr marL="5421851" indent="0" algn="ctr">
              <a:buNone/>
              <a:defRPr sz="3163"/>
            </a:lvl7pPr>
            <a:lvl8pPr marL="6325494" indent="0" algn="ctr">
              <a:buNone/>
              <a:defRPr sz="3163"/>
            </a:lvl8pPr>
            <a:lvl9pPr marL="7229135" indent="0" algn="ctr">
              <a:buNone/>
              <a:defRPr sz="3163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12B16-8557-4743-8EE6-3DDFEC79069C}" type="datetimeFigureOut">
              <a:rPr lang="el-GR" smtClean="0"/>
              <a:t>21/11/2025</a:t>
            </a:fld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D6E9A-F6BC-4101-9D32-73E53CB7934B}" type="slidenum">
              <a:rPr lang="el-GR" smtClean="0"/>
              <a:t>‹#›</a:t>
            </a:fld>
            <a:endParaRPr lang="el-GR"/>
          </a:p>
        </p:txBody>
      </p:sp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317E4E07-77B0-594A-A681-C9E24D74936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257"/>
            <a:ext cx="24239538" cy="13658746"/>
          </a:xfrm>
          <a:prstGeom prst="rect">
            <a:avLst/>
          </a:prstGeom>
        </p:spPr>
      </p:pic>
      <p:pic>
        <p:nvPicPr>
          <p:cNvPr id="10" name="Εικόνα 9" descr="Εικόνα που περιέχει κείμενο, γραμματοσειρά, στιγμιότυπο οθόνης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08B51141-27C6-DEB4-8F59-B4599F839C3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4586" y="774313"/>
            <a:ext cx="6057117" cy="1353674"/>
          </a:xfrm>
          <a:prstGeom prst="rect">
            <a:avLst/>
          </a:prstGeom>
        </p:spPr>
      </p:pic>
      <p:pic>
        <p:nvPicPr>
          <p:cNvPr id="7" name="Εικόνα 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233480" y="11821830"/>
            <a:ext cx="6219825" cy="1666876"/>
          </a:xfrm>
          <a:prstGeom prst="rect">
            <a:avLst/>
          </a:prstGeom>
        </p:spPr>
      </p:pic>
      <p:pic>
        <p:nvPicPr>
          <p:cNvPr id="8" name="Εικόνα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547525" y="11776076"/>
            <a:ext cx="6219825" cy="1666876"/>
          </a:xfrm>
          <a:prstGeom prst="rect">
            <a:avLst/>
          </a:prstGeom>
        </p:spPr>
      </p:pic>
      <p:pic>
        <p:nvPicPr>
          <p:cNvPr id="9" name="Εικόνα 7">
            <a:extLst>
              <a:ext uri="{FF2B5EF4-FFF2-40B4-BE49-F238E27FC236}">
                <a16:creationId xmlns:a16="http://schemas.microsoft.com/office/drawing/2014/main" id="{F37C64A1-0E41-37EA-03C8-630FA5AD0C16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381704" y="11730775"/>
            <a:ext cx="8648427" cy="1712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99963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24A5C063-ABC8-2B37-6F69-B1E606E4F7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30538" y="2244725"/>
            <a:ext cx="18178462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43519871-22B3-CBFC-14B1-6409298EC5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30538" y="7204075"/>
            <a:ext cx="18178462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3B4F49A0-5F3B-AF51-C1A2-A1D6E7BB0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A0770-95D0-48AE-A635-E082F348E419}" type="datetimeFigureOut">
              <a:rPr lang="el-GR" smtClean="0"/>
              <a:t>21/11/2025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ECD1C718-964B-2AD4-14FE-2F813EAE9A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591C9361-2C49-8AEC-182D-610833E0C9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68498-E2C4-4CC0-B483-B37430501FC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8901902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4237AF87-1840-2A23-F2A7-08B3B4E999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003CD89A-7509-015B-4055-91AFB0FA54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3F1B46CD-8B65-768A-60ED-4A215FAEE4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A0770-95D0-48AE-A635-E082F348E419}" type="datetimeFigureOut">
              <a:rPr lang="el-GR" smtClean="0"/>
              <a:t>21/11/2025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16C10714-C6EF-E454-FFC4-F979F8E03D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6C8C5927-B3E4-F29D-6FC5-9BF1B8B27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68498-E2C4-4CC0-B483-B37430501FC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548849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B2FB6614-06E4-57E2-B8DF-3B7382C94C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4175" y="3419475"/>
            <a:ext cx="20905788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CA6AF9AD-9E11-70E1-BF49-56B031FF60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54175" y="9178925"/>
            <a:ext cx="20905788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700E4B28-61E8-3CBD-C391-AD7B44DF33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A0770-95D0-48AE-A635-E082F348E419}" type="datetimeFigureOut">
              <a:rPr lang="el-GR" smtClean="0"/>
              <a:t>21/11/2025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E6A8CED2-03FD-EF03-C311-D4245A2E9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92A09FC5-E949-EC69-F80B-1E34A404C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68498-E2C4-4CC0-B483-B37430501FC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705458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6059B4EE-929A-1FC7-077D-CBC2BBC30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B97912C-B18B-8ADE-AB86-E49984F69C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66875" y="3651250"/>
            <a:ext cx="10375900" cy="8702675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F816B93F-B182-3CA0-F313-32A50B8235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195175" y="3651250"/>
            <a:ext cx="10377488" cy="8702675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76DD7221-D7B5-548C-9D1C-1E22A277D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A0770-95D0-48AE-A635-E082F348E419}" type="datetimeFigureOut">
              <a:rPr lang="el-GR" smtClean="0"/>
              <a:t>21/11/2025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62398CF4-6DD8-AE3A-90D5-4EB56553C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61EA91F4-D1DA-7048-F8F2-381871C4A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68498-E2C4-4CC0-B483-B37430501FC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2504195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61561CC7-6FC1-C3F7-7F05-C93273EC8E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0050" y="730250"/>
            <a:ext cx="20905788" cy="2651125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D0C1A8AF-8016-E5BB-6DA0-4E9715A3B1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0050" y="3362325"/>
            <a:ext cx="10253663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F9F15402-190E-8F60-7092-1A3EC32BD9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0050" y="5010150"/>
            <a:ext cx="10253663" cy="7369175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5" name="Θέση κειμένου 4">
            <a:extLst>
              <a:ext uri="{FF2B5EF4-FFF2-40B4-BE49-F238E27FC236}">
                <a16:creationId xmlns:a16="http://schemas.microsoft.com/office/drawing/2014/main" id="{34157034-B90A-5811-37A5-CD1A2CB6F9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271375" y="3362325"/>
            <a:ext cx="10304463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" name="Θέση περιεχομένου 5">
            <a:extLst>
              <a:ext uri="{FF2B5EF4-FFF2-40B4-BE49-F238E27FC236}">
                <a16:creationId xmlns:a16="http://schemas.microsoft.com/office/drawing/2014/main" id="{FA952F65-8009-72F8-C278-295E6F84E5F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271375" y="5010150"/>
            <a:ext cx="10304463" cy="7369175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7" name="Θέση ημερομηνίας 6">
            <a:extLst>
              <a:ext uri="{FF2B5EF4-FFF2-40B4-BE49-F238E27FC236}">
                <a16:creationId xmlns:a16="http://schemas.microsoft.com/office/drawing/2014/main" id="{63BAECE7-B053-EDDD-777C-9A3E9D1C72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A0770-95D0-48AE-A635-E082F348E419}" type="datetimeFigureOut">
              <a:rPr lang="el-GR" smtClean="0"/>
              <a:t>21/11/2025</a:t>
            </a:fld>
            <a:endParaRPr lang="el-GR"/>
          </a:p>
        </p:txBody>
      </p:sp>
      <p:sp>
        <p:nvSpPr>
          <p:cNvPr id="8" name="Θέση υποσέλιδου 7">
            <a:extLst>
              <a:ext uri="{FF2B5EF4-FFF2-40B4-BE49-F238E27FC236}">
                <a16:creationId xmlns:a16="http://schemas.microsoft.com/office/drawing/2014/main" id="{60017514-8449-46A7-8884-F061009C22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>
            <a:extLst>
              <a:ext uri="{FF2B5EF4-FFF2-40B4-BE49-F238E27FC236}">
                <a16:creationId xmlns:a16="http://schemas.microsoft.com/office/drawing/2014/main" id="{DABB7D5A-EE3B-52D8-6964-869138280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68498-E2C4-4CC0-B483-B37430501FC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9319754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84FDFD2C-D062-7376-8926-5CD37600B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id="{38006A0E-7F57-1ED6-1B90-2C693BAE3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A0770-95D0-48AE-A635-E082F348E419}" type="datetimeFigureOut">
              <a:rPr lang="el-GR" smtClean="0"/>
              <a:t>21/11/2025</a:t>
            </a:fld>
            <a:endParaRPr lang="el-GR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E00DB586-70C4-3BF5-E3A0-03CA05ABF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74D5B8B2-B57F-0441-E459-A91FE1F84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68498-E2C4-4CC0-B483-B37430501FC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5531677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>
            <a:extLst>
              <a:ext uri="{FF2B5EF4-FFF2-40B4-BE49-F238E27FC236}">
                <a16:creationId xmlns:a16="http://schemas.microsoft.com/office/drawing/2014/main" id="{C7ED55A3-4D19-365A-1BB6-80AD0137F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A0770-95D0-48AE-A635-E082F348E419}" type="datetimeFigureOut">
              <a:rPr lang="el-GR" smtClean="0"/>
              <a:t>21/11/2025</a:t>
            </a:fld>
            <a:endParaRPr lang="el-GR"/>
          </a:p>
        </p:txBody>
      </p:sp>
      <p:sp>
        <p:nvSpPr>
          <p:cNvPr id="3" name="Θέση υποσέλιδου 2">
            <a:extLst>
              <a:ext uri="{FF2B5EF4-FFF2-40B4-BE49-F238E27FC236}">
                <a16:creationId xmlns:a16="http://schemas.microsoft.com/office/drawing/2014/main" id="{FDEF5171-26D7-952A-43BD-C51F13AEA8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E4A0B99B-55C9-14D2-C358-EA3546DED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68498-E2C4-4CC0-B483-B37430501FC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7290379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7A67D3E4-0CB1-C291-9CD8-CE32189D76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0050" y="914400"/>
            <a:ext cx="7816850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3064910A-3521-1AB6-AB45-7CF86526B4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04463" y="1974850"/>
            <a:ext cx="12271375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9D78B184-819E-8BD1-CD5F-286F0C9989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0050" y="4114800"/>
            <a:ext cx="7816850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68CA2E47-ED1F-2BC5-8CB1-F090DED690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A0770-95D0-48AE-A635-E082F348E419}" type="datetimeFigureOut">
              <a:rPr lang="el-GR" smtClean="0"/>
              <a:t>21/11/2025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9860C822-960D-2FDE-B5A7-C2AD8274E0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3A9432E2-FE6F-1488-AB42-84E7AB56D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68498-E2C4-4CC0-B483-B37430501FC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4472870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4178F69-5893-0039-E704-69EEC05E53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0050" y="914400"/>
            <a:ext cx="7816850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εικόνας 2">
            <a:extLst>
              <a:ext uri="{FF2B5EF4-FFF2-40B4-BE49-F238E27FC236}">
                <a16:creationId xmlns:a16="http://schemas.microsoft.com/office/drawing/2014/main" id="{55936B96-E476-8791-C9A0-91FA48A4681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04463" y="1974850"/>
            <a:ext cx="12271375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9B9AF382-83AF-BCC3-4887-09979F92EB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0050" y="4114800"/>
            <a:ext cx="7816850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237928A0-4329-B082-FC33-F0B0D7C347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A0770-95D0-48AE-A635-E082F348E419}" type="datetimeFigureOut">
              <a:rPr lang="el-GR" smtClean="0"/>
              <a:t>21/11/2025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07EF6642-68B7-BC3D-FB1E-531A5F2287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16B60138-A663-235D-EAE0-B8A4B992B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68498-E2C4-4CC0-B483-B37430501FC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82577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F52CA66A-1971-3745-A403-92564599CA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3843" y="3419477"/>
            <a:ext cx="20906602" cy="5705474"/>
          </a:xfrm>
          <a:prstGeom prst="rect">
            <a:avLst/>
          </a:prstGeom>
        </p:spPr>
        <p:txBody>
          <a:bodyPr anchor="b"/>
          <a:lstStyle>
            <a:lvl1pPr>
              <a:defRPr sz="11929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11AED08D-2086-DB4B-A44B-CEEB3287E2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53843" y="9178927"/>
            <a:ext cx="20906602" cy="300037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772">
                <a:solidFill>
                  <a:schemeClr val="tx1">
                    <a:tint val="75000"/>
                  </a:schemeClr>
                </a:solidFill>
              </a:defRPr>
            </a:lvl1pPr>
            <a:lvl2pPr marL="909005" indent="0">
              <a:buNone/>
              <a:defRPr sz="3976">
                <a:solidFill>
                  <a:schemeClr val="tx1">
                    <a:tint val="75000"/>
                  </a:schemeClr>
                </a:solidFill>
              </a:defRPr>
            </a:lvl2pPr>
            <a:lvl3pPr marL="1818010" indent="0">
              <a:buNone/>
              <a:defRPr sz="3579">
                <a:solidFill>
                  <a:schemeClr val="tx1">
                    <a:tint val="75000"/>
                  </a:schemeClr>
                </a:solidFill>
              </a:defRPr>
            </a:lvl3pPr>
            <a:lvl4pPr marL="2727015" indent="0">
              <a:buNone/>
              <a:defRPr sz="3181">
                <a:solidFill>
                  <a:schemeClr val="tx1">
                    <a:tint val="75000"/>
                  </a:schemeClr>
                </a:solidFill>
              </a:defRPr>
            </a:lvl4pPr>
            <a:lvl5pPr marL="3636020" indent="0">
              <a:buNone/>
              <a:defRPr sz="3181">
                <a:solidFill>
                  <a:schemeClr val="tx1">
                    <a:tint val="75000"/>
                  </a:schemeClr>
                </a:solidFill>
              </a:defRPr>
            </a:lvl5pPr>
            <a:lvl6pPr marL="4545025" indent="0">
              <a:buNone/>
              <a:defRPr sz="3181">
                <a:solidFill>
                  <a:schemeClr val="tx1">
                    <a:tint val="75000"/>
                  </a:schemeClr>
                </a:solidFill>
              </a:defRPr>
            </a:lvl6pPr>
            <a:lvl7pPr marL="5454030" indent="0">
              <a:buNone/>
              <a:defRPr sz="3181">
                <a:solidFill>
                  <a:schemeClr val="tx1">
                    <a:tint val="75000"/>
                  </a:schemeClr>
                </a:solidFill>
              </a:defRPr>
            </a:lvl7pPr>
            <a:lvl8pPr marL="6363035" indent="0">
              <a:buNone/>
              <a:defRPr sz="3181">
                <a:solidFill>
                  <a:schemeClr val="tx1">
                    <a:tint val="75000"/>
                  </a:schemeClr>
                </a:solidFill>
              </a:defRPr>
            </a:lvl8pPr>
            <a:lvl9pPr marL="7272040" indent="0">
              <a:buNone/>
              <a:defRPr sz="318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</p:spTree>
    <p:extLst>
      <p:ext uri="{BB962C8B-B14F-4D97-AF65-F5344CB8AC3E}">
        <p14:creationId xmlns:p14="http://schemas.microsoft.com/office/powerpoint/2010/main" val="418078644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E95036CA-5E97-ADF6-3326-FE48152E7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090E6421-8256-0A5F-54EC-079BD64417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BF8EEAB6-78C0-3B08-0A53-CF9AA4F182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A0770-95D0-48AE-A635-E082F348E419}" type="datetimeFigureOut">
              <a:rPr lang="el-GR" smtClean="0"/>
              <a:t>21/11/2025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5C2069A5-B2F5-9786-B040-DE51784F7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3170D095-4E6F-B480-EA85-02938510D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68498-E2C4-4CC0-B483-B37430501FC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3846945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>
            <a:extLst>
              <a:ext uri="{FF2B5EF4-FFF2-40B4-BE49-F238E27FC236}">
                <a16:creationId xmlns:a16="http://schemas.microsoft.com/office/drawing/2014/main" id="{61386827-2A29-C162-4BBA-B03F7A9558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346613" y="730250"/>
            <a:ext cx="5226050" cy="11623675"/>
          </a:xfr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AC5F9FCF-FE9A-FCF9-1389-604C06A6CA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66875" y="730250"/>
            <a:ext cx="15527338" cy="11623675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BD780FF8-0EA8-A0FB-7456-1D39729C83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A0770-95D0-48AE-A635-E082F348E419}" type="datetimeFigureOut">
              <a:rPr lang="el-GR" smtClean="0"/>
              <a:t>21/11/2025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2D43C83A-F786-1117-DD48-4AF3D3AAF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75D1E100-17B0-C29D-4854-D6BC9936B7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68498-E2C4-4CC0-B483-B37430501FC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35295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B133454B-536C-8547-B386-167DF34C5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6468" y="730251"/>
            <a:ext cx="20906602" cy="2651126"/>
          </a:xfrm>
          <a:prstGeom prst="rect">
            <a:avLst/>
          </a:prstGeo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4AD16F91-E89B-AF44-A663-D250814248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66468" y="3651250"/>
            <a:ext cx="10301804" cy="870267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0C2A62E8-7553-2A4C-B342-EFA0CF161C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71266" y="3651250"/>
            <a:ext cx="10301804" cy="870267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</p:spTree>
    <p:extLst>
      <p:ext uri="{BB962C8B-B14F-4D97-AF65-F5344CB8AC3E}">
        <p14:creationId xmlns:p14="http://schemas.microsoft.com/office/powerpoint/2010/main" val="3256868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44E3C192-E8D6-C541-99B1-5FC986B72C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9625" y="730251"/>
            <a:ext cx="20906602" cy="2651126"/>
          </a:xfrm>
          <a:prstGeom prst="rect">
            <a:avLst/>
          </a:prstGeo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9922D709-00C7-6849-82F6-B71C2F281D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9626" y="3362326"/>
            <a:ext cx="10254460" cy="164782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772" b="1"/>
            </a:lvl1pPr>
            <a:lvl2pPr marL="909005" indent="0">
              <a:buNone/>
              <a:defRPr sz="3976" b="1"/>
            </a:lvl2pPr>
            <a:lvl3pPr marL="1818010" indent="0">
              <a:buNone/>
              <a:defRPr sz="3579" b="1"/>
            </a:lvl3pPr>
            <a:lvl4pPr marL="2727015" indent="0">
              <a:buNone/>
              <a:defRPr sz="3181" b="1"/>
            </a:lvl4pPr>
            <a:lvl5pPr marL="3636020" indent="0">
              <a:buNone/>
              <a:defRPr sz="3181" b="1"/>
            </a:lvl5pPr>
            <a:lvl6pPr marL="4545025" indent="0">
              <a:buNone/>
              <a:defRPr sz="3181" b="1"/>
            </a:lvl6pPr>
            <a:lvl7pPr marL="5454030" indent="0">
              <a:buNone/>
              <a:defRPr sz="3181" b="1"/>
            </a:lvl7pPr>
            <a:lvl8pPr marL="6363035" indent="0">
              <a:buNone/>
              <a:defRPr sz="3181" b="1"/>
            </a:lvl8pPr>
            <a:lvl9pPr marL="7272040" indent="0">
              <a:buNone/>
              <a:defRPr sz="3181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E7DFD192-A261-B246-8F4F-44230F988E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69626" y="5010150"/>
            <a:ext cx="10254460" cy="736917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5" name="Θέση κειμένου 4">
            <a:extLst>
              <a:ext uri="{FF2B5EF4-FFF2-40B4-BE49-F238E27FC236}">
                <a16:creationId xmlns:a16="http://schemas.microsoft.com/office/drawing/2014/main" id="{B53B8C0F-27A1-9641-9516-D33AEA8CE4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271266" y="3362326"/>
            <a:ext cx="10304961" cy="164782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772" b="1"/>
            </a:lvl1pPr>
            <a:lvl2pPr marL="909005" indent="0">
              <a:buNone/>
              <a:defRPr sz="3976" b="1"/>
            </a:lvl2pPr>
            <a:lvl3pPr marL="1818010" indent="0">
              <a:buNone/>
              <a:defRPr sz="3579" b="1"/>
            </a:lvl3pPr>
            <a:lvl4pPr marL="2727015" indent="0">
              <a:buNone/>
              <a:defRPr sz="3181" b="1"/>
            </a:lvl4pPr>
            <a:lvl5pPr marL="3636020" indent="0">
              <a:buNone/>
              <a:defRPr sz="3181" b="1"/>
            </a:lvl5pPr>
            <a:lvl6pPr marL="4545025" indent="0">
              <a:buNone/>
              <a:defRPr sz="3181" b="1"/>
            </a:lvl6pPr>
            <a:lvl7pPr marL="5454030" indent="0">
              <a:buNone/>
              <a:defRPr sz="3181" b="1"/>
            </a:lvl7pPr>
            <a:lvl8pPr marL="6363035" indent="0">
              <a:buNone/>
              <a:defRPr sz="3181" b="1"/>
            </a:lvl8pPr>
            <a:lvl9pPr marL="7272040" indent="0">
              <a:buNone/>
              <a:defRPr sz="3181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" name="Θέση περιεχομένου 5">
            <a:extLst>
              <a:ext uri="{FF2B5EF4-FFF2-40B4-BE49-F238E27FC236}">
                <a16:creationId xmlns:a16="http://schemas.microsoft.com/office/drawing/2014/main" id="{780BAD56-F9FA-1C47-B89A-73E69F5C3B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271266" y="5010150"/>
            <a:ext cx="10304961" cy="736917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</p:spTree>
    <p:extLst>
      <p:ext uri="{BB962C8B-B14F-4D97-AF65-F5344CB8AC3E}">
        <p14:creationId xmlns:p14="http://schemas.microsoft.com/office/powerpoint/2010/main" val="2022833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26" Type="http://schemas.openxmlformats.org/officeDocument/2006/relationships/image" Target="../media/image3.jpeg"/><Relationship Id="rId3" Type="http://schemas.openxmlformats.org/officeDocument/2006/relationships/slideLayout" Target="../slideLayouts/slideLayout5.xml"/><Relationship Id="rId21" Type="http://schemas.openxmlformats.org/officeDocument/2006/relationships/slideLayout" Target="../slideLayouts/slideLayout23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5" Type="http://schemas.openxmlformats.org/officeDocument/2006/relationships/theme" Target="../theme/theme3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2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23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Relationship Id="rId22" Type="http://schemas.openxmlformats.org/officeDocument/2006/relationships/slideLayout" Target="../slideLayouts/slideLayout24.xml"/><Relationship Id="rId27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1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29.xml"/><Relationship Id="rId21" Type="http://schemas.openxmlformats.org/officeDocument/2006/relationships/image" Target="../media/image3.jpeg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1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42.xml"/><Relationship Id="rId20" Type="http://schemas.openxmlformats.org/officeDocument/2006/relationships/theme" Target="../theme/theme4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36.xml"/><Relationship Id="rId19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40.xml"/><Relationship Id="rId22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8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slideLayout" Target="../slideLayouts/slideLayout59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8.xml"/><Relationship Id="rId2" Type="http://schemas.openxmlformats.org/officeDocument/2006/relationships/slideLayout" Target="../slideLayouts/slideLayout48.xml"/><Relationship Id="rId16" Type="http://schemas.openxmlformats.org/officeDocument/2006/relationships/image" Target="../media/image9.jpeg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5" Type="http://schemas.openxmlformats.org/officeDocument/2006/relationships/theme" Target="../theme/theme6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Relationship Id="rId14" Type="http://schemas.openxmlformats.org/officeDocument/2006/relationships/slideLayout" Target="../slideLayouts/slideLayout60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>
            <a:extLst>
              <a:ext uri="{FF2B5EF4-FFF2-40B4-BE49-F238E27FC236}">
                <a16:creationId xmlns:a16="http://schemas.microsoft.com/office/drawing/2014/main" id="{72EFEEE7-16A3-129E-A980-495951F3E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6758" y="1775281"/>
            <a:ext cx="20906602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dirty="0"/>
              <a:t>Κάντε κλικ για να επεξεργαστείτε τον τίτλο υποδείγματος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6DB554EC-C5F1-0DD1-BF83-B5ECC01592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66468" y="12712703"/>
            <a:ext cx="5453896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18AEA9-71C6-468C-BEB2-7FB1CAECB70F}" type="datetimeFigureOut">
              <a:rPr lang="el-GR" smtClean="0"/>
              <a:t>21/11/2025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40269398-EA6B-43F4-1772-65E972F5A3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29347" y="12712703"/>
            <a:ext cx="818084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2CDBA4EF-1999-F613-70F6-2AD4EF7FFC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119174" y="12712703"/>
            <a:ext cx="5453896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1DC26-6129-45E6-B3DE-8F39747A7F71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57993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txStyles>
    <p:titleStyle>
      <a:lvl1pPr algn="l" defTabSz="1817964" rtl="0" eaLnBrk="1" latinLnBrk="0" hangingPunct="1">
        <a:lnSpc>
          <a:spcPct val="90000"/>
        </a:lnSpc>
        <a:spcBef>
          <a:spcPct val="0"/>
        </a:spcBef>
        <a:buNone/>
        <a:defRPr sz="7158" kern="1200">
          <a:solidFill>
            <a:srgbClr val="19BEDE"/>
          </a:solidFill>
          <a:latin typeface="Trebuchet MS" panose="020B0603020202020204" pitchFamily="34" charset="0"/>
          <a:ea typeface="+mj-ea"/>
          <a:cs typeface="+mj-cs"/>
        </a:defRPr>
      </a:lvl1pPr>
    </p:titleStyle>
    <p:bodyStyle>
      <a:lvl1pPr marL="454491" indent="-454491" algn="l" defTabSz="1817964" rtl="0" eaLnBrk="1" latinLnBrk="0" hangingPunct="1">
        <a:lnSpc>
          <a:spcPct val="90000"/>
        </a:lnSpc>
        <a:spcBef>
          <a:spcPts val="1988"/>
        </a:spcBef>
        <a:buFont typeface="Arial" panose="020B0604020202020204" pitchFamily="34" charset="0"/>
        <a:buChar char="•"/>
        <a:defRPr sz="5567" kern="1200">
          <a:solidFill>
            <a:schemeClr val="tx1"/>
          </a:solidFill>
          <a:latin typeface="+mn-lt"/>
          <a:ea typeface="+mn-ea"/>
          <a:cs typeface="+mn-cs"/>
        </a:defRPr>
      </a:lvl1pPr>
      <a:lvl2pPr marL="1363474" indent="-454491" algn="l" defTabSz="1817964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4772" kern="1200">
          <a:solidFill>
            <a:schemeClr val="tx1"/>
          </a:solidFill>
          <a:latin typeface="+mn-lt"/>
          <a:ea typeface="+mn-ea"/>
          <a:cs typeface="+mn-cs"/>
        </a:defRPr>
      </a:lvl2pPr>
      <a:lvl3pPr marL="2272455" indent="-454491" algn="l" defTabSz="1817964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3976" kern="1200">
          <a:solidFill>
            <a:schemeClr val="tx1"/>
          </a:solidFill>
          <a:latin typeface="+mn-lt"/>
          <a:ea typeface="+mn-ea"/>
          <a:cs typeface="+mn-cs"/>
        </a:defRPr>
      </a:lvl3pPr>
      <a:lvl4pPr marL="3181438" indent="-454491" algn="l" defTabSz="1817964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3579" kern="1200">
          <a:solidFill>
            <a:schemeClr val="tx1"/>
          </a:solidFill>
          <a:latin typeface="+mn-lt"/>
          <a:ea typeface="+mn-ea"/>
          <a:cs typeface="+mn-cs"/>
        </a:defRPr>
      </a:lvl4pPr>
      <a:lvl5pPr marL="4090421" indent="-454491" algn="l" defTabSz="1817964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3579" kern="1200">
          <a:solidFill>
            <a:schemeClr val="tx1"/>
          </a:solidFill>
          <a:latin typeface="+mn-lt"/>
          <a:ea typeface="+mn-ea"/>
          <a:cs typeface="+mn-cs"/>
        </a:defRPr>
      </a:lvl5pPr>
      <a:lvl6pPr marL="4999402" indent="-454491" algn="l" defTabSz="1817964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3579" kern="1200">
          <a:solidFill>
            <a:schemeClr val="tx1"/>
          </a:solidFill>
          <a:latin typeface="+mn-lt"/>
          <a:ea typeface="+mn-ea"/>
          <a:cs typeface="+mn-cs"/>
        </a:defRPr>
      </a:lvl6pPr>
      <a:lvl7pPr marL="5908386" indent="-454491" algn="l" defTabSz="1817964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3579" kern="1200">
          <a:solidFill>
            <a:schemeClr val="tx1"/>
          </a:solidFill>
          <a:latin typeface="+mn-lt"/>
          <a:ea typeface="+mn-ea"/>
          <a:cs typeface="+mn-cs"/>
        </a:defRPr>
      </a:lvl7pPr>
      <a:lvl8pPr marL="6817367" indent="-454491" algn="l" defTabSz="1817964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3579" kern="1200">
          <a:solidFill>
            <a:schemeClr val="tx1"/>
          </a:solidFill>
          <a:latin typeface="+mn-lt"/>
          <a:ea typeface="+mn-ea"/>
          <a:cs typeface="+mn-cs"/>
        </a:defRPr>
      </a:lvl8pPr>
      <a:lvl9pPr marL="7726350" indent="-454491" algn="l" defTabSz="1817964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35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1817964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1pPr>
      <a:lvl2pPr marL="908983" algn="l" defTabSz="1817964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2pPr>
      <a:lvl3pPr marL="1817964" algn="l" defTabSz="1817964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3pPr>
      <a:lvl4pPr marL="2726948" algn="l" defTabSz="1817964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4pPr>
      <a:lvl5pPr marL="3635929" algn="l" defTabSz="1817964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5pPr>
      <a:lvl6pPr marL="4544912" algn="l" defTabSz="1817964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6pPr>
      <a:lvl7pPr marL="5453893" algn="l" defTabSz="1817964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7pPr>
      <a:lvl8pPr marL="6362876" algn="l" defTabSz="1817964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8pPr>
      <a:lvl9pPr marL="7271859" algn="l" defTabSz="1817964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2571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xStyles>
    <p:titleStyle>
      <a:lvl1pPr algn="l" defTabSz="1817964" rtl="0" eaLnBrk="1" latinLnBrk="0" hangingPunct="1">
        <a:lnSpc>
          <a:spcPct val="90000"/>
        </a:lnSpc>
        <a:spcBef>
          <a:spcPct val="0"/>
        </a:spcBef>
        <a:buNone/>
        <a:defRPr sz="87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4491" indent="-454491" algn="l" defTabSz="1817964" rtl="0" eaLnBrk="1" latinLnBrk="0" hangingPunct="1">
        <a:lnSpc>
          <a:spcPct val="90000"/>
        </a:lnSpc>
        <a:spcBef>
          <a:spcPts val="1988"/>
        </a:spcBef>
        <a:buFont typeface="Arial" panose="020B0604020202020204" pitchFamily="34" charset="0"/>
        <a:buChar char="•"/>
        <a:defRPr sz="5567" kern="1200">
          <a:solidFill>
            <a:schemeClr val="tx1"/>
          </a:solidFill>
          <a:latin typeface="+mn-lt"/>
          <a:ea typeface="+mn-ea"/>
          <a:cs typeface="+mn-cs"/>
        </a:defRPr>
      </a:lvl1pPr>
      <a:lvl2pPr marL="1363474" indent="-454491" algn="l" defTabSz="1817964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4772" kern="1200">
          <a:solidFill>
            <a:schemeClr val="tx1"/>
          </a:solidFill>
          <a:latin typeface="+mn-lt"/>
          <a:ea typeface="+mn-ea"/>
          <a:cs typeface="+mn-cs"/>
        </a:defRPr>
      </a:lvl2pPr>
      <a:lvl3pPr marL="2272455" indent="-454491" algn="l" defTabSz="1817964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3976" kern="1200">
          <a:solidFill>
            <a:schemeClr val="tx1"/>
          </a:solidFill>
          <a:latin typeface="+mn-lt"/>
          <a:ea typeface="+mn-ea"/>
          <a:cs typeface="+mn-cs"/>
        </a:defRPr>
      </a:lvl3pPr>
      <a:lvl4pPr marL="3181438" indent="-454491" algn="l" defTabSz="1817964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3579" kern="1200">
          <a:solidFill>
            <a:schemeClr val="tx1"/>
          </a:solidFill>
          <a:latin typeface="+mn-lt"/>
          <a:ea typeface="+mn-ea"/>
          <a:cs typeface="+mn-cs"/>
        </a:defRPr>
      </a:lvl4pPr>
      <a:lvl5pPr marL="4090421" indent="-454491" algn="l" defTabSz="1817964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3579" kern="1200">
          <a:solidFill>
            <a:schemeClr val="tx1"/>
          </a:solidFill>
          <a:latin typeface="+mn-lt"/>
          <a:ea typeface="+mn-ea"/>
          <a:cs typeface="+mn-cs"/>
        </a:defRPr>
      </a:lvl5pPr>
      <a:lvl6pPr marL="4999402" indent="-454491" algn="l" defTabSz="1817964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3579" kern="1200">
          <a:solidFill>
            <a:schemeClr val="tx1"/>
          </a:solidFill>
          <a:latin typeface="+mn-lt"/>
          <a:ea typeface="+mn-ea"/>
          <a:cs typeface="+mn-cs"/>
        </a:defRPr>
      </a:lvl6pPr>
      <a:lvl7pPr marL="5908386" indent="-454491" algn="l" defTabSz="1817964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3579" kern="1200">
          <a:solidFill>
            <a:schemeClr val="tx1"/>
          </a:solidFill>
          <a:latin typeface="+mn-lt"/>
          <a:ea typeface="+mn-ea"/>
          <a:cs typeface="+mn-cs"/>
        </a:defRPr>
      </a:lvl7pPr>
      <a:lvl8pPr marL="6817367" indent="-454491" algn="l" defTabSz="1817964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3579" kern="1200">
          <a:solidFill>
            <a:schemeClr val="tx1"/>
          </a:solidFill>
          <a:latin typeface="+mn-lt"/>
          <a:ea typeface="+mn-ea"/>
          <a:cs typeface="+mn-cs"/>
        </a:defRPr>
      </a:lvl8pPr>
      <a:lvl9pPr marL="7726350" indent="-454491" algn="l" defTabSz="1817964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35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1817964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1pPr>
      <a:lvl2pPr marL="908983" algn="l" defTabSz="1817964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2pPr>
      <a:lvl3pPr marL="1817964" algn="l" defTabSz="1817964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3pPr>
      <a:lvl4pPr marL="2726948" algn="l" defTabSz="1817964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4pPr>
      <a:lvl5pPr marL="3635929" algn="l" defTabSz="1817964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5pPr>
      <a:lvl6pPr marL="4544912" algn="l" defTabSz="1817964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6pPr>
      <a:lvl7pPr marL="5453893" algn="l" defTabSz="1817964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7pPr>
      <a:lvl8pPr marL="6362876" algn="l" defTabSz="1817964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8pPr>
      <a:lvl9pPr marL="7271859" algn="l" defTabSz="1817964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66468" y="730251"/>
            <a:ext cx="20906602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6468" y="3651250"/>
            <a:ext cx="20906602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66468" y="12712701"/>
            <a:ext cx="5453896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312B16-8557-4743-8EE6-3DDFEC79069C}" type="datetimeFigureOut">
              <a:rPr lang="el-GR" smtClean="0"/>
              <a:t>21/11/2025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29347" y="12712701"/>
            <a:ext cx="818084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119174" y="12712701"/>
            <a:ext cx="5453896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DD6E9A-F6BC-4101-9D32-73E53CB7934B}" type="slidenum">
              <a:rPr lang="el-GR" smtClean="0"/>
              <a:pPr/>
              <a:t>‹#›</a:t>
            </a:fld>
            <a:endParaRPr lang="el-GR" dirty="0"/>
          </a:p>
        </p:txBody>
      </p:sp>
      <p:pic>
        <p:nvPicPr>
          <p:cNvPr id="7" name="Εικόνα 6">
            <a:extLst>
              <a:ext uri="{FF2B5EF4-FFF2-40B4-BE49-F238E27FC236}">
                <a16:creationId xmlns:a16="http://schemas.microsoft.com/office/drawing/2014/main" id="{08BCA747-5152-A44B-9CEA-DF5112260DAB}"/>
              </a:ext>
            </a:extLst>
          </p:cNvPr>
          <p:cNvPicPr>
            <a:picLocks noChangeAspect="1"/>
          </p:cNvPicPr>
          <p:nvPr userDrawn="1"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6" y="0"/>
            <a:ext cx="24234490" cy="13716000"/>
          </a:xfrm>
          <a:prstGeom prst="rect">
            <a:avLst/>
          </a:prstGeom>
        </p:spPr>
      </p:pic>
      <p:pic>
        <p:nvPicPr>
          <p:cNvPr id="8" name="Εικόνα 7">
            <a:extLst>
              <a:ext uri="{FF2B5EF4-FFF2-40B4-BE49-F238E27FC236}">
                <a16:creationId xmlns:a16="http://schemas.microsoft.com/office/drawing/2014/main" id="{E5CF02F1-D563-934F-9869-0A4A0DEF96C2}"/>
              </a:ext>
            </a:extLst>
          </p:cNvPr>
          <p:cNvPicPr>
            <a:picLocks noChangeAspect="1"/>
          </p:cNvPicPr>
          <p:nvPr userDrawn="1"/>
        </p:nvPicPr>
        <p:blipFill>
          <a:blip r:embed="rId27"/>
          <a:stretch>
            <a:fillRect/>
          </a:stretch>
        </p:blipFill>
        <p:spPr>
          <a:xfrm>
            <a:off x="817970" y="12481771"/>
            <a:ext cx="4855042" cy="961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421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702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680" r:id="rId14"/>
    <p:sldLayoutId id="2147483681" r:id="rId15"/>
    <p:sldLayoutId id="2147483682" r:id="rId16"/>
    <p:sldLayoutId id="2147483683" r:id="rId17"/>
    <p:sldLayoutId id="2147483684" r:id="rId18"/>
    <p:sldLayoutId id="2147483685" r:id="rId19"/>
    <p:sldLayoutId id="2147483686" r:id="rId20"/>
    <p:sldLayoutId id="2147483687" r:id="rId21"/>
    <p:sldLayoutId id="2147483688" r:id="rId22"/>
    <p:sldLayoutId id="2147483689" r:id="rId23"/>
    <p:sldLayoutId id="2147483690" r:id="rId24"/>
  </p:sldLayoutIdLst>
  <p:txStyles>
    <p:titleStyle>
      <a:lvl1pPr algn="l" defTabSz="1818010" rtl="0" eaLnBrk="1" latinLnBrk="0" hangingPunct="1">
        <a:lnSpc>
          <a:spcPct val="90000"/>
        </a:lnSpc>
        <a:spcBef>
          <a:spcPct val="0"/>
        </a:spcBef>
        <a:buNone/>
        <a:defRPr sz="87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4503" indent="-454503" algn="l" defTabSz="1818010" rtl="0" eaLnBrk="1" latinLnBrk="0" hangingPunct="1">
        <a:lnSpc>
          <a:spcPct val="90000"/>
        </a:lnSpc>
        <a:spcBef>
          <a:spcPts val="1988"/>
        </a:spcBef>
        <a:buFont typeface="Arial" panose="020B0604020202020204" pitchFamily="34" charset="0"/>
        <a:buChar char="•"/>
        <a:defRPr sz="5567" kern="1200">
          <a:solidFill>
            <a:schemeClr val="tx1"/>
          </a:solidFill>
          <a:latin typeface="+mn-lt"/>
          <a:ea typeface="+mn-ea"/>
          <a:cs typeface="+mn-cs"/>
        </a:defRPr>
      </a:lvl1pPr>
      <a:lvl2pPr marL="1363508" indent="-454503" algn="l" defTabSz="1818010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4772" kern="1200">
          <a:solidFill>
            <a:schemeClr val="tx1"/>
          </a:solidFill>
          <a:latin typeface="+mn-lt"/>
          <a:ea typeface="+mn-ea"/>
          <a:cs typeface="+mn-cs"/>
        </a:defRPr>
      </a:lvl2pPr>
      <a:lvl3pPr marL="2272513" indent="-454503" algn="l" defTabSz="1818010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3976" kern="1200">
          <a:solidFill>
            <a:schemeClr val="tx1"/>
          </a:solidFill>
          <a:latin typeface="+mn-lt"/>
          <a:ea typeface="+mn-ea"/>
          <a:cs typeface="+mn-cs"/>
        </a:defRPr>
      </a:lvl3pPr>
      <a:lvl4pPr marL="3181518" indent="-454503" algn="l" defTabSz="1818010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3579" kern="1200">
          <a:solidFill>
            <a:schemeClr val="tx1"/>
          </a:solidFill>
          <a:latin typeface="+mn-lt"/>
          <a:ea typeface="+mn-ea"/>
          <a:cs typeface="+mn-cs"/>
        </a:defRPr>
      </a:lvl4pPr>
      <a:lvl5pPr marL="4090523" indent="-454503" algn="l" defTabSz="1818010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3579" kern="1200">
          <a:solidFill>
            <a:schemeClr val="tx1"/>
          </a:solidFill>
          <a:latin typeface="+mn-lt"/>
          <a:ea typeface="+mn-ea"/>
          <a:cs typeface="+mn-cs"/>
        </a:defRPr>
      </a:lvl5pPr>
      <a:lvl6pPr marL="4999528" indent="-454503" algn="l" defTabSz="1818010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3579" kern="1200">
          <a:solidFill>
            <a:schemeClr val="tx1"/>
          </a:solidFill>
          <a:latin typeface="+mn-lt"/>
          <a:ea typeface="+mn-ea"/>
          <a:cs typeface="+mn-cs"/>
        </a:defRPr>
      </a:lvl6pPr>
      <a:lvl7pPr marL="5908533" indent="-454503" algn="l" defTabSz="1818010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3579" kern="1200">
          <a:solidFill>
            <a:schemeClr val="tx1"/>
          </a:solidFill>
          <a:latin typeface="+mn-lt"/>
          <a:ea typeface="+mn-ea"/>
          <a:cs typeface="+mn-cs"/>
        </a:defRPr>
      </a:lvl7pPr>
      <a:lvl8pPr marL="6817538" indent="-454503" algn="l" defTabSz="1818010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3579" kern="1200">
          <a:solidFill>
            <a:schemeClr val="tx1"/>
          </a:solidFill>
          <a:latin typeface="+mn-lt"/>
          <a:ea typeface="+mn-ea"/>
          <a:cs typeface="+mn-cs"/>
        </a:defRPr>
      </a:lvl8pPr>
      <a:lvl9pPr marL="7726543" indent="-454503" algn="l" defTabSz="1818010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35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18010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1pPr>
      <a:lvl2pPr marL="909005" algn="l" defTabSz="1818010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2pPr>
      <a:lvl3pPr marL="1818010" algn="l" defTabSz="1818010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3pPr>
      <a:lvl4pPr marL="2727015" algn="l" defTabSz="1818010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4pPr>
      <a:lvl5pPr marL="3636020" algn="l" defTabSz="1818010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5pPr>
      <a:lvl6pPr marL="4545025" algn="l" defTabSz="1818010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6pPr>
      <a:lvl7pPr marL="5454030" algn="l" defTabSz="1818010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7pPr>
      <a:lvl8pPr marL="6363035" algn="l" defTabSz="1818010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8pPr>
      <a:lvl9pPr marL="7272040" algn="l" defTabSz="1818010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66468" y="730251"/>
            <a:ext cx="20906602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6468" y="3651250"/>
            <a:ext cx="20906602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66468" y="12712701"/>
            <a:ext cx="5453896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312B16-8557-4743-8EE6-3DDFEC79069C}" type="datetimeFigureOut">
              <a:rPr lang="el-GR" smtClean="0"/>
              <a:t>21/11/2025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29347" y="12712701"/>
            <a:ext cx="818084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119174" y="12712701"/>
            <a:ext cx="5453896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DD6E9A-F6BC-4101-9D32-73E53CB7934B}" type="slidenum">
              <a:rPr lang="el-GR" smtClean="0"/>
              <a:pPr/>
              <a:t>‹#›</a:t>
            </a:fld>
            <a:endParaRPr lang="el-GR" dirty="0"/>
          </a:p>
        </p:txBody>
      </p:sp>
      <p:pic>
        <p:nvPicPr>
          <p:cNvPr id="7" name="Εικόνα 6">
            <a:extLst>
              <a:ext uri="{FF2B5EF4-FFF2-40B4-BE49-F238E27FC236}">
                <a16:creationId xmlns:a16="http://schemas.microsoft.com/office/drawing/2014/main" id="{08BCA747-5152-A44B-9CEA-DF5112260DAB}"/>
              </a:ext>
            </a:extLst>
          </p:cNvPr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6" y="0"/>
            <a:ext cx="24234490" cy="13716000"/>
          </a:xfrm>
          <a:prstGeom prst="rect">
            <a:avLst/>
          </a:prstGeom>
        </p:spPr>
      </p:pic>
      <p:pic>
        <p:nvPicPr>
          <p:cNvPr id="8" name="Εικόνα 7">
            <a:extLst>
              <a:ext uri="{FF2B5EF4-FFF2-40B4-BE49-F238E27FC236}">
                <a16:creationId xmlns:a16="http://schemas.microsoft.com/office/drawing/2014/main" id="{E5CF02F1-D563-934F-9869-0A4A0DEF96C2}"/>
              </a:ext>
            </a:extLst>
          </p:cNvPr>
          <p:cNvPicPr>
            <a:picLocks noChangeAspect="1"/>
          </p:cNvPicPr>
          <p:nvPr userDrawn="1"/>
        </p:nvPicPr>
        <p:blipFill>
          <a:blip r:embed="rId22"/>
          <a:stretch>
            <a:fillRect/>
          </a:stretch>
        </p:blipFill>
        <p:spPr>
          <a:xfrm>
            <a:off x="817970" y="12481771"/>
            <a:ext cx="4855042" cy="961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584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  <p:sldLayoutId id="2147483716" r:id="rId13"/>
    <p:sldLayoutId id="2147483717" r:id="rId14"/>
    <p:sldLayoutId id="2147483718" r:id="rId15"/>
    <p:sldLayoutId id="2147483719" r:id="rId16"/>
    <p:sldLayoutId id="2147483720" r:id="rId17"/>
    <p:sldLayoutId id="2147483721" r:id="rId18"/>
    <p:sldLayoutId id="2147483722" r:id="rId19"/>
  </p:sldLayoutIdLst>
  <p:txStyles>
    <p:titleStyle>
      <a:lvl1pPr algn="l" defTabSz="1818010" rtl="0" eaLnBrk="1" latinLnBrk="0" hangingPunct="1">
        <a:lnSpc>
          <a:spcPct val="90000"/>
        </a:lnSpc>
        <a:spcBef>
          <a:spcPct val="0"/>
        </a:spcBef>
        <a:buNone/>
        <a:defRPr sz="87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4503" indent="-454503" algn="l" defTabSz="1818010" rtl="0" eaLnBrk="1" latinLnBrk="0" hangingPunct="1">
        <a:lnSpc>
          <a:spcPct val="90000"/>
        </a:lnSpc>
        <a:spcBef>
          <a:spcPts val="1988"/>
        </a:spcBef>
        <a:buFont typeface="Arial" panose="020B0604020202020204" pitchFamily="34" charset="0"/>
        <a:buChar char="•"/>
        <a:defRPr sz="5567" kern="1200">
          <a:solidFill>
            <a:schemeClr val="tx1"/>
          </a:solidFill>
          <a:latin typeface="+mn-lt"/>
          <a:ea typeface="+mn-ea"/>
          <a:cs typeface="+mn-cs"/>
        </a:defRPr>
      </a:lvl1pPr>
      <a:lvl2pPr marL="1363508" indent="-454503" algn="l" defTabSz="1818010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4772" kern="1200">
          <a:solidFill>
            <a:schemeClr val="tx1"/>
          </a:solidFill>
          <a:latin typeface="+mn-lt"/>
          <a:ea typeface="+mn-ea"/>
          <a:cs typeface="+mn-cs"/>
        </a:defRPr>
      </a:lvl2pPr>
      <a:lvl3pPr marL="2272513" indent="-454503" algn="l" defTabSz="1818010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3976" kern="1200">
          <a:solidFill>
            <a:schemeClr val="tx1"/>
          </a:solidFill>
          <a:latin typeface="+mn-lt"/>
          <a:ea typeface="+mn-ea"/>
          <a:cs typeface="+mn-cs"/>
        </a:defRPr>
      </a:lvl3pPr>
      <a:lvl4pPr marL="3181518" indent="-454503" algn="l" defTabSz="1818010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3579" kern="1200">
          <a:solidFill>
            <a:schemeClr val="tx1"/>
          </a:solidFill>
          <a:latin typeface="+mn-lt"/>
          <a:ea typeface="+mn-ea"/>
          <a:cs typeface="+mn-cs"/>
        </a:defRPr>
      </a:lvl4pPr>
      <a:lvl5pPr marL="4090523" indent="-454503" algn="l" defTabSz="1818010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3579" kern="1200">
          <a:solidFill>
            <a:schemeClr val="tx1"/>
          </a:solidFill>
          <a:latin typeface="+mn-lt"/>
          <a:ea typeface="+mn-ea"/>
          <a:cs typeface="+mn-cs"/>
        </a:defRPr>
      </a:lvl5pPr>
      <a:lvl6pPr marL="4999528" indent="-454503" algn="l" defTabSz="1818010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3579" kern="1200">
          <a:solidFill>
            <a:schemeClr val="tx1"/>
          </a:solidFill>
          <a:latin typeface="+mn-lt"/>
          <a:ea typeface="+mn-ea"/>
          <a:cs typeface="+mn-cs"/>
        </a:defRPr>
      </a:lvl6pPr>
      <a:lvl7pPr marL="5908533" indent="-454503" algn="l" defTabSz="1818010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3579" kern="1200">
          <a:solidFill>
            <a:schemeClr val="tx1"/>
          </a:solidFill>
          <a:latin typeface="+mn-lt"/>
          <a:ea typeface="+mn-ea"/>
          <a:cs typeface="+mn-cs"/>
        </a:defRPr>
      </a:lvl7pPr>
      <a:lvl8pPr marL="6817538" indent="-454503" algn="l" defTabSz="1818010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3579" kern="1200">
          <a:solidFill>
            <a:schemeClr val="tx1"/>
          </a:solidFill>
          <a:latin typeface="+mn-lt"/>
          <a:ea typeface="+mn-ea"/>
          <a:cs typeface="+mn-cs"/>
        </a:defRPr>
      </a:lvl8pPr>
      <a:lvl9pPr marL="7726543" indent="-454503" algn="l" defTabSz="1818010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35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18010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1pPr>
      <a:lvl2pPr marL="909005" algn="l" defTabSz="1818010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2pPr>
      <a:lvl3pPr marL="1818010" algn="l" defTabSz="1818010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3pPr>
      <a:lvl4pPr marL="2727015" algn="l" defTabSz="1818010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4pPr>
      <a:lvl5pPr marL="3636020" algn="l" defTabSz="1818010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5pPr>
      <a:lvl6pPr marL="4545025" algn="l" defTabSz="1818010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6pPr>
      <a:lvl7pPr marL="5454030" algn="l" defTabSz="1818010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7pPr>
      <a:lvl8pPr marL="6363035" algn="l" defTabSz="1818010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8pPr>
      <a:lvl9pPr marL="7272040" algn="l" defTabSz="1818010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0476B8E4-27FB-B4E2-8FCB-08D14D204737}"/>
              </a:ext>
            </a:extLst>
          </p:cNvPr>
          <p:cNvSpPr/>
          <p:nvPr userDrawn="1"/>
        </p:nvSpPr>
        <p:spPr>
          <a:xfrm>
            <a:off x="9077311" y="1845425"/>
            <a:ext cx="6084916" cy="3042459"/>
          </a:xfrm>
          <a:prstGeom prst="rect">
            <a:avLst/>
          </a:prstGeom>
          <a:solidFill>
            <a:srgbClr val="0D4F8C"/>
          </a:solidFill>
          <a:ln>
            <a:solidFill>
              <a:srgbClr val="0D4F8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3" name="Εικόνα 2" descr="Εικόνα που περιέχει κείμενο, γραμματοσειρά, στιγμιότυπο οθόνης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683660FE-CD0A-89BD-6FAF-25A7B1818AD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2973" y="2421162"/>
            <a:ext cx="3413592" cy="1890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407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</p:sldLayoutIdLst>
  <p:txStyles>
    <p:titleStyle>
      <a:lvl1pPr algn="l" defTabSz="1817964" rtl="0" eaLnBrk="1" latinLnBrk="0" hangingPunct="1">
        <a:lnSpc>
          <a:spcPct val="90000"/>
        </a:lnSpc>
        <a:spcBef>
          <a:spcPct val="0"/>
        </a:spcBef>
        <a:buNone/>
        <a:defRPr sz="87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4491" indent="-454491" algn="l" defTabSz="1817964" rtl="0" eaLnBrk="1" latinLnBrk="0" hangingPunct="1">
        <a:lnSpc>
          <a:spcPct val="90000"/>
        </a:lnSpc>
        <a:spcBef>
          <a:spcPts val="1988"/>
        </a:spcBef>
        <a:buFont typeface="Arial" panose="020B0604020202020204" pitchFamily="34" charset="0"/>
        <a:buChar char="•"/>
        <a:defRPr sz="5567" kern="1200">
          <a:solidFill>
            <a:schemeClr val="tx1"/>
          </a:solidFill>
          <a:latin typeface="+mn-lt"/>
          <a:ea typeface="+mn-ea"/>
          <a:cs typeface="+mn-cs"/>
        </a:defRPr>
      </a:lvl1pPr>
      <a:lvl2pPr marL="1363474" indent="-454491" algn="l" defTabSz="1817964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4772" kern="1200">
          <a:solidFill>
            <a:schemeClr val="tx1"/>
          </a:solidFill>
          <a:latin typeface="+mn-lt"/>
          <a:ea typeface="+mn-ea"/>
          <a:cs typeface="+mn-cs"/>
        </a:defRPr>
      </a:lvl2pPr>
      <a:lvl3pPr marL="2272455" indent="-454491" algn="l" defTabSz="1817964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3976" kern="1200">
          <a:solidFill>
            <a:schemeClr val="tx1"/>
          </a:solidFill>
          <a:latin typeface="+mn-lt"/>
          <a:ea typeface="+mn-ea"/>
          <a:cs typeface="+mn-cs"/>
        </a:defRPr>
      </a:lvl3pPr>
      <a:lvl4pPr marL="3181438" indent="-454491" algn="l" defTabSz="1817964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3579" kern="1200">
          <a:solidFill>
            <a:schemeClr val="tx1"/>
          </a:solidFill>
          <a:latin typeface="+mn-lt"/>
          <a:ea typeface="+mn-ea"/>
          <a:cs typeface="+mn-cs"/>
        </a:defRPr>
      </a:lvl4pPr>
      <a:lvl5pPr marL="4090421" indent="-454491" algn="l" defTabSz="1817964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3579" kern="1200">
          <a:solidFill>
            <a:schemeClr val="tx1"/>
          </a:solidFill>
          <a:latin typeface="+mn-lt"/>
          <a:ea typeface="+mn-ea"/>
          <a:cs typeface="+mn-cs"/>
        </a:defRPr>
      </a:lvl5pPr>
      <a:lvl6pPr marL="4999402" indent="-454491" algn="l" defTabSz="1817964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3579" kern="1200">
          <a:solidFill>
            <a:schemeClr val="tx1"/>
          </a:solidFill>
          <a:latin typeface="+mn-lt"/>
          <a:ea typeface="+mn-ea"/>
          <a:cs typeface="+mn-cs"/>
        </a:defRPr>
      </a:lvl6pPr>
      <a:lvl7pPr marL="5908386" indent="-454491" algn="l" defTabSz="1817964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3579" kern="1200">
          <a:solidFill>
            <a:schemeClr val="tx1"/>
          </a:solidFill>
          <a:latin typeface="+mn-lt"/>
          <a:ea typeface="+mn-ea"/>
          <a:cs typeface="+mn-cs"/>
        </a:defRPr>
      </a:lvl7pPr>
      <a:lvl8pPr marL="6817367" indent="-454491" algn="l" defTabSz="1817964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3579" kern="1200">
          <a:solidFill>
            <a:schemeClr val="tx1"/>
          </a:solidFill>
          <a:latin typeface="+mn-lt"/>
          <a:ea typeface="+mn-ea"/>
          <a:cs typeface="+mn-cs"/>
        </a:defRPr>
      </a:lvl8pPr>
      <a:lvl9pPr marL="7726350" indent="-454491" algn="l" defTabSz="1817964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35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1817964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1pPr>
      <a:lvl2pPr marL="908983" algn="l" defTabSz="1817964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2pPr>
      <a:lvl3pPr marL="1817964" algn="l" defTabSz="1817964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3pPr>
      <a:lvl4pPr marL="2726948" algn="l" defTabSz="1817964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4pPr>
      <a:lvl5pPr marL="3635929" algn="l" defTabSz="1817964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5pPr>
      <a:lvl6pPr marL="4544912" algn="l" defTabSz="1817964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6pPr>
      <a:lvl7pPr marL="5453893" algn="l" defTabSz="1817964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7pPr>
      <a:lvl8pPr marL="6362876" algn="l" defTabSz="1817964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8pPr>
      <a:lvl9pPr marL="7271859" algn="l" defTabSz="1817964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Εικόνα 7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4" y="0"/>
            <a:ext cx="24234490" cy="13716000"/>
          </a:xfrm>
          <a:prstGeom prst="rect">
            <a:avLst/>
          </a:prstGeom>
        </p:spPr>
      </p:pic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1666468" y="730251"/>
            <a:ext cx="20906602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dirty="0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1666468" y="3651250"/>
            <a:ext cx="20906602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dirty="0"/>
              <a:t>Στυλ κειμένου υποδείγματος</a:t>
            </a:r>
          </a:p>
          <a:p>
            <a:pPr lvl="1"/>
            <a:r>
              <a:rPr lang="el-GR" dirty="0"/>
              <a:t>Δεύτερο επίπεδο</a:t>
            </a:r>
          </a:p>
          <a:p>
            <a:pPr lvl="2"/>
            <a:r>
              <a:rPr lang="el-GR" dirty="0"/>
              <a:t>Τρίτο επίπεδο</a:t>
            </a:r>
          </a:p>
          <a:p>
            <a:pPr lvl="3"/>
            <a:r>
              <a:rPr lang="el-GR" dirty="0"/>
              <a:t>Τέταρτο επίπεδο</a:t>
            </a:r>
          </a:p>
          <a:p>
            <a:pPr lvl="4"/>
            <a:r>
              <a:rPr lang="el-GR" dirty="0"/>
              <a:t>Πέμπτο επίπεδο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1666468" y="12712701"/>
            <a:ext cx="5453896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312B16-8557-4743-8EE6-3DDFEC79069C}" type="datetimeFigureOut">
              <a:rPr lang="el-GR" smtClean="0"/>
              <a:t>21/11/2025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8029347" y="12712701"/>
            <a:ext cx="818084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17119174" y="12712701"/>
            <a:ext cx="5453896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8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2424013">
              <a:buClr>
                <a:srgbClr val="000000"/>
              </a:buClr>
            </a:pPr>
            <a:fld id="{00000000-1234-1234-1234-123412341234}" type="slidenum">
              <a:rPr lang="en-GB" kern="0" smtClean="0">
                <a:solidFill>
                  <a:srgbClr val="FFFFFF"/>
                </a:solidFill>
              </a:rPr>
              <a:pPr defTabSz="2424013">
                <a:buClr>
                  <a:srgbClr val="000000"/>
                </a:buClr>
              </a:pPr>
              <a:t>‹#›</a:t>
            </a:fld>
            <a:endParaRPr lang="en-GB" ker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408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40" r:id="rId14"/>
  </p:sldLayoutIdLst>
  <p:transition>
    <p:fade thruBlk="1"/>
  </p:transition>
  <p:hf hdr="0" ftr="0" dt="0"/>
  <p:txStyles>
    <p:titleStyle>
      <a:lvl1pPr algn="l" defTabSz="1818010" rtl="0" eaLnBrk="1" latinLnBrk="0" hangingPunct="1">
        <a:lnSpc>
          <a:spcPct val="90000"/>
        </a:lnSpc>
        <a:spcBef>
          <a:spcPct val="0"/>
        </a:spcBef>
        <a:buNone/>
        <a:defRPr sz="8748" kern="1200">
          <a:solidFill>
            <a:srgbClr val="19BEDE"/>
          </a:solidFill>
          <a:latin typeface="Trebuchet MS" panose="020B0603020202020204" pitchFamily="34" charset="0"/>
          <a:ea typeface="+mj-ea"/>
          <a:cs typeface="+mj-cs"/>
        </a:defRPr>
      </a:lvl1pPr>
    </p:titleStyle>
    <p:bodyStyle>
      <a:lvl1pPr marL="454503" indent="-454503" algn="l" defTabSz="1818010" rtl="0" eaLnBrk="1" latinLnBrk="0" hangingPunct="1">
        <a:lnSpc>
          <a:spcPct val="90000"/>
        </a:lnSpc>
        <a:spcBef>
          <a:spcPts val="1988"/>
        </a:spcBef>
        <a:buFont typeface="Arial" panose="020B0604020202020204" pitchFamily="34" charset="0"/>
        <a:buChar char="•"/>
        <a:defRPr sz="5567" kern="1200">
          <a:solidFill>
            <a:srgbClr val="0D4F8C"/>
          </a:solidFill>
          <a:latin typeface="Trebuchet MS" panose="020B0603020202020204" pitchFamily="34" charset="0"/>
          <a:ea typeface="+mn-ea"/>
          <a:cs typeface="+mn-cs"/>
        </a:defRPr>
      </a:lvl1pPr>
      <a:lvl2pPr marL="1363508" indent="-454503" algn="l" defTabSz="1818010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4772" kern="1200">
          <a:solidFill>
            <a:srgbClr val="0D4F8C"/>
          </a:solidFill>
          <a:latin typeface="Trebuchet MS" panose="020B0603020202020204" pitchFamily="34" charset="0"/>
          <a:ea typeface="+mn-ea"/>
          <a:cs typeface="+mn-cs"/>
        </a:defRPr>
      </a:lvl2pPr>
      <a:lvl3pPr marL="2272513" indent="-454503" algn="l" defTabSz="1818010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3976" kern="1200">
          <a:solidFill>
            <a:srgbClr val="0D4F8C"/>
          </a:solidFill>
          <a:latin typeface="Trebuchet MS" panose="020B0603020202020204" pitchFamily="34" charset="0"/>
          <a:ea typeface="+mn-ea"/>
          <a:cs typeface="+mn-cs"/>
        </a:defRPr>
      </a:lvl3pPr>
      <a:lvl4pPr marL="3181518" indent="-454503" algn="l" defTabSz="1818010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3579" kern="1200">
          <a:solidFill>
            <a:srgbClr val="0D4F8C"/>
          </a:solidFill>
          <a:latin typeface="Trebuchet MS" panose="020B0603020202020204" pitchFamily="34" charset="0"/>
          <a:ea typeface="+mn-ea"/>
          <a:cs typeface="+mn-cs"/>
        </a:defRPr>
      </a:lvl4pPr>
      <a:lvl5pPr marL="4090523" indent="-454503" algn="l" defTabSz="1818010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3579" kern="1200">
          <a:solidFill>
            <a:srgbClr val="0D4F8C"/>
          </a:solidFill>
          <a:latin typeface="Trebuchet MS" panose="020B0603020202020204" pitchFamily="34" charset="0"/>
          <a:ea typeface="+mn-ea"/>
          <a:cs typeface="+mn-cs"/>
        </a:defRPr>
      </a:lvl5pPr>
      <a:lvl6pPr marL="4999528" indent="-454503" algn="l" defTabSz="1818010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3579" kern="1200">
          <a:solidFill>
            <a:schemeClr val="tx1"/>
          </a:solidFill>
          <a:latin typeface="+mn-lt"/>
          <a:ea typeface="+mn-ea"/>
          <a:cs typeface="+mn-cs"/>
        </a:defRPr>
      </a:lvl6pPr>
      <a:lvl7pPr marL="5908533" indent="-454503" algn="l" defTabSz="1818010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3579" kern="1200">
          <a:solidFill>
            <a:schemeClr val="tx1"/>
          </a:solidFill>
          <a:latin typeface="+mn-lt"/>
          <a:ea typeface="+mn-ea"/>
          <a:cs typeface="+mn-cs"/>
        </a:defRPr>
      </a:lvl7pPr>
      <a:lvl8pPr marL="6817538" indent="-454503" algn="l" defTabSz="1818010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3579" kern="1200">
          <a:solidFill>
            <a:schemeClr val="tx1"/>
          </a:solidFill>
          <a:latin typeface="+mn-lt"/>
          <a:ea typeface="+mn-ea"/>
          <a:cs typeface="+mn-cs"/>
        </a:defRPr>
      </a:lvl8pPr>
      <a:lvl9pPr marL="7726543" indent="-454503" algn="l" defTabSz="1818010" rtl="0" eaLnBrk="1" latinLnBrk="0" hangingPunct="1">
        <a:lnSpc>
          <a:spcPct val="90000"/>
        </a:lnSpc>
        <a:spcBef>
          <a:spcPts val="994"/>
        </a:spcBef>
        <a:buFont typeface="Arial" panose="020B0604020202020204" pitchFamily="34" charset="0"/>
        <a:buChar char="•"/>
        <a:defRPr sz="35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1818010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1pPr>
      <a:lvl2pPr marL="909005" algn="l" defTabSz="1818010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2pPr>
      <a:lvl3pPr marL="1818010" algn="l" defTabSz="1818010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3pPr>
      <a:lvl4pPr marL="2727015" algn="l" defTabSz="1818010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4pPr>
      <a:lvl5pPr marL="3636020" algn="l" defTabSz="1818010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5pPr>
      <a:lvl6pPr marL="4545025" algn="l" defTabSz="1818010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6pPr>
      <a:lvl7pPr marL="5454030" algn="l" defTabSz="1818010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7pPr>
      <a:lvl8pPr marL="6363035" algn="l" defTabSz="1818010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8pPr>
      <a:lvl9pPr marL="7272040" algn="l" defTabSz="1818010" rtl="0" eaLnBrk="1" latinLnBrk="0" hangingPunct="1">
        <a:defRPr sz="35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>
            <a:extLst>
              <a:ext uri="{FF2B5EF4-FFF2-40B4-BE49-F238E27FC236}">
                <a16:creationId xmlns:a16="http://schemas.microsoft.com/office/drawing/2014/main" id="{54413407-3CB9-09AF-4A65-FE5C95C26E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6875" y="730250"/>
            <a:ext cx="20905788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E2C262CC-2C7A-4756-A458-4FCF74C0DE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6875" y="3651250"/>
            <a:ext cx="20905788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1C61595C-D4E2-8924-F24D-0E509DEBC2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66875" y="12712700"/>
            <a:ext cx="5453063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7EA0770-95D0-48AE-A635-E082F348E419}" type="datetimeFigureOut">
              <a:rPr lang="el-GR" smtClean="0"/>
              <a:t>21/11/2025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21015504-FCCA-7214-C2A5-B3EB1E7B4F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29575" y="12712700"/>
            <a:ext cx="8180388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22F910C8-75B3-C32A-02BE-1287359D16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119600" y="12712700"/>
            <a:ext cx="5453063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3868498-E2C4-4CC0-B483-B37430501FC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67649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www.espa.gr/el/Pages/Deiktes.aspx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deiktesportal.azurewebsites.net/Home" TargetMode="Externa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spa.gr/el/Pages/staticEval.aspx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espa.gr/el/Pages/Evaluation-Workshop.aspx" TargetMode="External"/><Relationship Id="rId5" Type="http://schemas.openxmlformats.org/officeDocument/2006/relationships/hyperlink" Target="https://www.espa.gr/el/Documents/Training%20BG_GR_28_30_04_2025.pdf" TargetMode="External"/><Relationship Id="rId4" Type="http://schemas.openxmlformats.org/officeDocument/2006/relationships/hyperlink" Target="https://www.espa.gr/el/Pages/Evaluation_Training.aspx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e.efthymiou1@minfin.gr" TargetMode="External"/><Relationship Id="rId2" Type="http://schemas.openxmlformats.org/officeDocument/2006/relationships/hyperlink" Target="mailto:diakovidis@mnec.gr" TargetMode="Externa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02CA584-3814-BAB7-C30E-3DE2C379A90F}"/>
              </a:ext>
            </a:extLst>
          </p:cNvPr>
          <p:cNvSpPr txBox="1"/>
          <p:nvPr/>
        </p:nvSpPr>
        <p:spPr>
          <a:xfrm>
            <a:off x="1013446" y="3682545"/>
            <a:ext cx="21547615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l-GR" sz="5400" b="1" dirty="0">
                <a:solidFill>
                  <a:prstClr val="white"/>
                </a:solidFill>
                <a:latin typeface="Trebuchet MS" panose="020B0703020202090204" pitchFamily="34" charset="0"/>
              </a:rPr>
              <a:t>Ενημέρωση για το Ενιαίο Σύστημα Δεικτών 2021-2027, </a:t>
            </a:r>
            <a:br>
              <a:rPr lang="el-GR" sz="5400" b="1" dirty="0">
                <a:solidFill>
                  <a:prstClr val="white"/>
                </a:solidFill>
                <a:latin typeface="Trebuchet MS" panose="020B0703020202090204" pitchFamily="34" charset="0"/>
              </a:rPr>
            </a:br>
            <a:r>
              <a:rPr lang="el-GR" sz="5400" b="1" dirty="0">
                <a:solidFill>
                  <a:prstClr val="white"/>
                </a:solidFill>
                <a:latin typeface="Trebuchet MS" panose="020B0703020202090204" pitchFamily="34" charset="0"/>
              </a:rPr>
              <a:t>τους Αναγκαίους Όρους και την Αξιολόγηση</a:t>
            </a:r>
            <a:endParaRPr kumimoji="0" lang="el-GR" sz="5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703020202090204" pitchFamily="34" charset="0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0448E18-F969-0B24-51F4-89BFD45D15AB}"/>
              </a:ext>
            </a:extLst>
          </p:cNvPr>
          <p:cNvSpPr txBox="1"/>
          <p:nvPr/>
        </p:nvSpPr>
        <p:spPr>
          <a:xfrm>
            <a:off x="1013446" y="6543438"/>
            <a:ext cx="10349345" cy="1195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solidFill>
                  <a:schemeClr val="bg1"/>
                </a:solidFill>
              </a:rPr>
              <a:t>Ειδική Υπηρεσία Συντονισμού του Σχεδιασμού της Αξιολόγησης και της Εφαρμογής (ΕΥΣΣΑΕ), Μονάδα Γ’</a:t>
            </a:r>
          </a:p>
        </p:txBody>
      </p:sp>
    </p:spTree>
    <p:extLst>
      <p:ext uri="{BB962C8B-B14F-4D97-AF65-F5344CB8AC3E}">
        <p14:creationId xmlns:p14="http://schemas.microsoft.com/office/powerpoint/2010/main" val="5011991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4AE33E-7C17-4558-161B-67863160DC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1">
            <a:extLst>
              <a:ext uri="{FF2B5EF4-FFF2-40B4-BE49-F238E27FC236}">
                <a16:creationId xmlns:a16="http://schemas.microsoft.com/office/drawing/2014/main" id="{527131B8-5F40-6B72-0C88-96164C5ED907}"/>
              </a:ext>
            </a:extLst>
          </p:cNvPr>
          <p:cNvSpPr txBox="1">
            <a:spLocks/>
          </p:cNvSpPr>
          <p:nvPr/>
        </p:nvSpPr>
        <p:spPr>
          <a:xfrm>
            <a:off x="546001" y="463797"/>
            <a:ext cx="20906602" cy="104679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181801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748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l-GR" sz="5400" b="1" u="sng" kern="0" dirty="0">
                <a:solidFill>
                  <a:srgbClr val="00BDDE"/>
                </a:solidFill>
                <a:uFill>
                  <a:solidFill>
                    <a:srgbClr val="92D050"/>
                  </a:solidFill>
                </a:uFill>
                <a:latin typeface="Trebuchet MS" panose="020B0603020202020204" pitchFamily="34" charset="0"/>
                <a:cs typeface="Calibri"/>
              </a:rPr>
              <a:t>Ενιαίο Σύστημα Παρακολούθησης Δεικτών 2021-2027</a:t>
            </a:r>
            <a:endParaRPr lang="el-GR" sz="5400" u="sng" dirty="0">
              <a:latin typeface="Trebuchet MS" panose="020B0603020202020204" pitchFamily="34" charset="0"/>
            </a:endParaRPr>
          </a:p>
        </p:txBody>
      </p:sp>
      <p:pic>
        <p:nvPicPr>
          <p:cNvPr id="7" name="Εικόνα 6">
            <a:extLst>
              <a:ext uri="{FF2B5EF4-FFF2-40B4-BE49-F238E27FC236}">
                <a16:creationId xmlns:a16="http://schemas.microsoft.com/office/drawing/2014/main" id="{8AD030A9-5F02-3A39-3931-631892B5C5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856" y="2975484"/>
            <a:ext cx="21442144" cy="938253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FDDE853-0860-EE8D-D953-B773F278F84A}"/>
              </a:ext>
            </a:extLst>
          </p:cNvPr>
          <p:cNvSpPr txBox="1"/>
          <p:nvPr/>
        </p:nvSpPr>
        <p:spPr>
          <a:xfrm>
            <a:off x="655856" y="1617865"/>
            <a:ext cx="22726658" cy="125034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l-GR"/>
            </a:defPPr>
            <a:lvl1pPr lvl="0" indent="0" algn="ctr" defTabSz="1778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  <a:defRPr sz="3600"/>
            </a:lvl1pPr>
          </a:lstStyle>
          <a:p>
            <a:pPr algn="just"/>
            <a:r>
              <a:rPr lang="el-GR" sz="3500" b="1" u="sng" kern="0" dirty="0">
                <a:solidFill>
                  <a:schemeClr val="tx1">
                    <a:lumMod val="50000"/>
                    <a:lumOff val="50000"/>
                  </a:schemeClr>
                </a:solidFill>
                <a:uFill>
                  <a:solidFill>
                    <a:srgbClr val="92D050"/>
                  </a:solidFill>
                </a:uFill>
                <a:latin typeface="Trebuchet MS" panose="020B0603020202020204" pitchFamily="34" charset="0"/>
                <a:ea typeface="+mj-ea"/>
                <a:cs typeface="Calibri"/>
              </a:rPr>
              <a:t>Πρόσβαση στην Πλατφόρμα του «</a:t>
            </a:r>
            <a:r>
              <a:rPr lang="el-GR" sz="3500" b="1" u="sng" kern="0" dirty="0">
                <a:solidFill>
                  <a:schemeClr val="tx1">
                    <a:lumMod val="50000"/>
                    <a:lumOff val="50000"/>
                  </a:schemeClr>
                </a:solidFill>
                <a:uFill>
                  <a:solidFill>
                    <a:srgbClr val="92D050"/>
                  </a:solidFill>
                </a:uFill>
                <a:latin typeface="Trebuchet MS" panose="020B0603020202020204" pitchFamily="34" charset="0"/>
                <a:ea typeface="+mj-ea"/>
                <a:cs typeface="Calibri"/>
                <a:hlinkClick r:id="rId4"/>
              </a:rPr>
              <a:t>Ενιαίου Συστήματος Παρακολούθησης Δεικτών Προγραμμάτων 2021-2027</a:t>
            </a:r>
            <a:r>
              <a:rPr lang="el-GR" sz="3500" b="1" u="sng" kern="0" dirty="0">
                <a:solidFill>
                  <a:schemeClr val="tx1">
                    <a:lumMod val="50000"/>
                    <a:lumOff val="50000"/>
                  </a:schemeClr>
                </a:solidFill>
                <a:uFill>
                  <a:solidFill>
                    <a:srgbClr val="92D050"/>
                  </a:solidFill>
                </a:uFill>
                <a:latin typeface="Trebuchet MS" panose="020B0603020202020204" pitchFamily="34" charset="0"/>
                <a:ea typeface="+mj-ea"/>
                <a:cs typeface="Calibri"/>
              </a:rPr>
              <a:t>» </a:t>
            </a:r>
          </a:p>
          <a:p>
            <a:pPr algn="just"/>
            <a:r>
              <a:rPr lang="el-GR" sz="3500" b="1" u="sng" kern="0" dirty="0">
                <a:solidFill>
                  <a:schemeClr val="tx1">
                    <a:lumMod val="50000"/>
                    <a:lumOff val="50000"/>
                  </a:schemeClr>
                </a:solidFill>
                <a:uFill>
                  <a:solidFill>
                    <a:srgbClr val="92D050"/>
                  </a:solidFill>
                </a:uFill>
                <a:latin typeface="Trebuchet MS" panose="020B0603020202020204" pitchFamily="34" charset="0"/>
                <a:ea typeface="+mj-ea"/>
                <a:cs typeface="Calibri"/>
              </a:rPr>
              <a:t>https://www.espa.gr/el/Pages/Deiktes.aspx/ </a:t>
            </a:r>
          </a:p>
        </p:txBody>
      </p:sp>
    </p:spTree>
    <p:extLst>
      <p:ext uri="{BB962C8B-B14F-4D97-AF65-F5344CB8AC3E}">
        <p14:creationId xmlns:p14="http://schemas.microsoft.com/office/powerpoint/2010/main" val="38825312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023F8D91-D5D0-8E30-50DE-B25A7D43AD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613" y="503975"/>
            <a:ext cx="15614346" cy="1645499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l-GR" sz="4000" b="1" u="sng" kern="0" dirty="0">
                <a:solidFill>
                  <a:srgbClr val="00BDDE"/>
                </a:solidFill>
                <a:uFill>
                  <a:solidFill>
                    <a:srgbClr val="92D050"/>
                  </a:solidFill>
                </a:uFill>
                <a:latin typeface="Trebuchet MS" panose="020B0603020202020204" pitchFamily="34" charset="0"/>
                <a:cs typeface="Calibri"/>
              </a:rPr>
              <a:t>Πλατφόρμα ΕΣΠΔ / Ενότητα Δείκτες (1)</a:t>
            </a:r>
            <a:br>
              <a:rPr lang="el-GR" sz="4000" b="1" u="sng" kern="0" dirty="0">
                <a:solidFill>
                  <a:srgbClr val="00BDDE"/>
                </a:solidFill>
                <a:uFill>
                  <a:solidFill>
                    <a:srgbClr val="92D050"/>
                  </a:solidFill>
                </a:uFill>
                <a:latin typeface="Trebuchet MS" panose="020B0603020202020204" pitchFamily="34" charset="0"/>
                <a:cs typeface="Calibri"/>
              </a:rPr>
            </a:br>
            <a:br>
              <a:rPr lang="el-GR" sz="4000" b="1" u="sng" kern="0" dirty="0">
                <a:solidFill>
                  <a:srgbClr val="00BDDE"/>
                </a:solidFill>
                <a:uFill>
                  <a:solidFill>
                    <a:srgbClr val="92D050"/>
                  </a:solidFill>
                </a:uFill>
                <a:latin typeface="Trebuchet MS" panose="020B0603020202020204" pitchFamily="34" charset="0"/>
                <a:cs typeface="Calibri"/>
              </a:rPr>
            </a:br>
            <a:r>
              <a:rPr lang="en-US" sz="4000" b="1" u="sng" kern="0" dirty="0">
                <a:solidFill>
                  <a:srgbClr val="00BDDE"/>
                </a:solidFill>
                <a:uFill>
                  <a:solidFill>
                    <a:srgbClr val="92D050"/>
                  </a:solidFill>
                </a:uFill>
                <a:latin typeface="Trebuchet MS" panose="020B0603020202020204" pitchFamily="34" charset="0"/>
                <a:cs typeface="Calibri"/>
                <a:hlinkClick r:id="rId2"/>
              </a:rPr>
              <a:t>https://deiktesportal.azurewebsites.net/Home</a:t>
            </a:r>
            <a:endParaRPr lang="el-GR" sz="4000" b="1" u="sng" kern="0" dirty="0">
              <a:solidFill>
                <a:srgbClr val="00BDDE"/>
              </a:solidFill>
              <a:uFill>
                <a:solidFill>
                  <a:srgbClr val="92D050"/>
                </a:solidFill>
              </a:uFill>
              <a:latin typeface="Trebuchet MS" panose="020B0603020202020204" pitchFamily="34" charset="0"/>
              <a:cs typeface="Calibri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7E6410F-820B-85FC-3B78-88AA94773DEA}"/>
              </a:ext>
            </a:extLst>
          </p:cNvPr>
          <p:cNvSpPr txBox="1"/>
          <p:nvPr/>
        </p:nvSpPr>
        <p:spPr>
          <a:xfrm>
            <a:off x="1669627" y="4114800"/>
            <a:ext cx="7817881" cy="76231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defTabSz="1818010">
              <a:lnSpc>
                <a:spcPct val="90000"/>
              </a:lnSpc>
              <a:spcBef>
                <a:spcPts val="1988"/>
              </a:spcBef>
            </a:pPr>
            <a:endParaRPr lang="el-GR" sz="3181" kern="1200" dirty="0">
              <a:latin typeface="+mn-lt"/>
              <a:ea typeface="+mn-ea"/>
              <a:cs typeface="+mn-cs"/>
            </a:endParaRPr>
          </a:p>
        </p:txBody>
      </p:sp>
      <p:pic>
        <p:nvPicPr>
          <p:cNvPr id="3" name="Εικόνα 2">
            <a:extLst>
              <a:ext uri="{FF2B5EF4-FFF2-40B4-BE49-F238E27FC236}">
                <a16:creationId xmlns:a16="http://schemas.microsoft.com/office/drawing/2014/main" id="{136A6169-0B31-90AF-28CF-F26B11A7A0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8423" y="2541359"/>
            <a:ext cx="18683077" cy="9588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4630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28F102-02DD-9B2F-892D-6E13E72313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Εικόνα 6">
            <a:extLst>
              <a:ext uri="{FF2B5EF4-FFF2-40B4-BE49-F238E27FC236}">
                <a16:creationId xmlns:a16="http://schemas.microsoft.com/office/drawing/2014/main" id="{6F7CABD4-9ED3-6051-6553-495D2132D3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550" y="2841609"/>
            <a:ext cx="17183819" cy="9609826"/>
          </a:xfrm>
          <a:prstGeom prst="rect">
            <a:avLst/>
          </a:prstGeom>
        </p:spPr>
      </p:pic>
      <p:sp>
        <p:nvSpPr>
          <p:cNvPr id="8" name="Στρογγυλεμένο ορθογώνιο 11">
            <a:extLst>
              <a:ext uri="{FF2B5EF4-FFF2-40B4-BE49-F238E27FC236}">
                <a16:creationId xmlns:a16="http://schemas.microsoft.com/office/drawing/2014/main" id="{54B68B36-2BD1-953A-5AAA-4FC2DD3387CA}"/>
              </a:ext>
            </a:extLst>
          </p:cNvPr>
          <p:cNvSpPr/>
          <p:nvPr/>
        </p:nvSpPr>
        <p:spPr>
          <a:xfrm>
            <a:off x="19262923" y="1501727"/>
            <a:ext cx="3551928" cy="2372263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818010" rtl="0" eaLnBrk="1" fontAlgn="auto" latinLnBrk="0" hangingPunct="1">
              <a:lnSpc>
                <a:spcPct val="120000"/>
              </a:lnSpc>
              <a:spcBef>
                <a:spcPts val="1988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l-GR" sz="2400" b="1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Σειριακή επιλογή αλληλεξαρτώμενων κριτηρίων αναζήτησης 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AFDCC88-AD76-4ED7-A4EE-6291A6E0B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080" y="417273"/>
            <a:ext cx="5106936" cy="1272209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l-GR" sz="4000" b="1" u="sng" kern="0" dirty="0">
                <a:solidFill>
                  <a:srgbClr val="00BDDE"/>
                </a:solidFill>
                <a:uFill>
                  <a:solidFill>
                    <a:srgbClr val="92D050"/>
                  </a:solidFill>
                </a:uFill>
                <a:latin typeface="Trebuchet MS" panose="020B0603020202020204" pitchFamily="34" charset="0"/>
                <a:cs typeface="Calibri"/>
              </a:rPr>
              <a:t>Ενότητα Δεικτών (2)</a:t>
            </a:r>
          </a:p>
        </p:txBody>
      </p:sp>
      <p:sp>
        <p:nvSpPr>
          <p:cNvPr id="10" name="Στρογγυλεμένο ορθογώνιο 11">
            <a:extLst>
              <a:ext uri="{FF2B5EF4-FFF2-40B4-BE49-F238E27FC236}">
                <a16:creationId xmlns:a16="http://schemas.microsoft.com/office/drawing/2014/main" id="{F85B46B7-59CF-819F-AFE9-396449C4F595}"/>
              </a:ext>
            </a:extLst>
          </p:cNvPr>
          <p:cNvSpPr/>
          <p:nvPr/>
        </p:nvSpPr>
        <p:spPr>
          <a:xfrm>
            <a:off x="18937995" y="4158343"/>
            <a:ext cx="4444519" cy="7789243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buClr>
                <a:srgbClr val="C7D3E6"/>
              </a:buClr>
              <a:buSzPts val="2400"/>
            </a:pPr>
            <a:r>
              <a:rPr lang="el-GR" sz="2400" b="1" u="sng" kern="0" dirty="0">
                <a:solidFill>
                  <a:srgbClr val="00BDDE"/>
                </a:solidFill>
                <a:uFill>
                  <a:solidFill>
                    <a:srgbClr val="92D050"/>
                  </a:solidFill>
                </a:uFill>
                <a:latin typeface="Cambria" panose="02040503050406030204" pitchFamily="18" charset="0"/>
                <a:ea typeface="Cambria" panose="02040503050406030204" pitchFamily="18" charset="0"/>
                <a:cs typeface="Calibri"/>
              </a:rPr>
              <a:t>Δυνατότητα Προβολής Δεικτών </a:t>
            </a:r>
          </a:p>
          <a:p>
            <a:pPr defTabSz="914400">
              <a:lnSpc>
                <a:spcPct val="150000"/>
              </a:lnSpc>
              <a:buFont typeface="Wingdings" panose="05000000000000000000" pitchFamily="2" charset="2"/>
              <a:buChar char="v"/>
              <a:defRPr/>
            </a:pPr>
            <a:r>
              <a:rPr lang="el-GR" sz="24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Χρήση συνδυαστικών φίλτρων</a:t>
            </a:r>
          </a:p>
          <a:p>
            <a:pPr defTabSz="914400">
              <a:lnSpc>
                <a:spcPct val="150000"/>
              </a:lnSpc>
              <a:buFont typeface="Wingdings" panose="05000000000000000000" pitchFamily="2" charset="2"/>
              <a:buChar char="v"/>
              <a:defRPr/>
            </a:pPr>
            <a:r>
              <a:rPr lang="el-GR" sz="24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Δείκτες με * (εμφάνιση των δεικτών που είναι διαθέσιμοι αποκλειστικά στον επιλεγμένο ΕΣ ή/και αυτών που είναι διαθέσιμοι σε όλους τους ΕΣ)</a:t>
            </a:r>
          </a:p>
          <a:p>
            <a:pPr defTabSz="914400">
              <a:lnSpc>
                <a:spcPct val="150000"/>
              </a:lnSpc>
              <a:buFont typeface="Wingdings" panose="05000000000000000000" pitchFamily="2" charset="2"/>
              <a:buChar char="v"/>
              <a:defRPr/>
            </a:pPr>
            <a:r>
              <a:rPr lang="el-GR" sz="24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Παραπομπή σε αρχείο, με την ενδεικτική αντιστοίχιση δράσεων-δεικτών </a:t>
            </a:r>
          </a:p>
        </p:txBody>
      </p:sp>
      <p:pic>
        <p:nvPicPr>
          <p:cNvPr id="5" name="Θέση περιεχομένου 4">
            <a:extLst>
              <a:ext uri="{FF2B5EF4-FFF2-40B4-BE49-F238E27FC236}">
                <a16:creationId xmlns:a16="http://schemas.microsoft.com/office/drawing/2014/main" id="{CE0241F4-2518-C3C2-9EC4-F61B02A8778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343" t="27348" r="67086" b="63152"/>
          <a:stretch>
            <a:fillRect/>
          </a:stretch>
        </p:blipFill>
        <p:spPr>
          <a:xfrm>
            <a:off x="317240" y="1415650"/>
            <a:ext cx="7557797" cy="1272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5150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EA19CA-47D5-531F-9A57-A2E7DFD1A9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Εικόνα 2">
            <a:extLst>
              <a:ext uri="{FF2B5EF4-FFF2-40B4-BE49-F238E27FC236}">
                <a16:creationId xmlns:a16="http://schemas.microsoft.com/office/drawing/2014/main" id="{AFBC93A6-87FA-329E-C05C-0187ECAD394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330" t="14428" r="61866" b="18285"/>
          <a:stretch>
            <a:fillRect/>
          </a:stretch>
        </p:blipFill>
        <p:spPr>
          <a:xfrm>
            <a:off x="2261963" y="1170763"/>
            <a:ext cx="19715612" cy="11374473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5E8F1A91-2033-FA80-7C2C-9FF5C3F0C114}"/>
              </a:ext>
            </a:extLst>
          </p:cNvPr>
          <p:cNvSpPr txBox="1">
            <a:spLocks/>
          </p:cNvSpPr>
          <p:nvPr/>
        </p:nvSpPr>
        <p:spPr>
          <a:xfrm>
            <a:off x="501270" y="558018"/>
            <a:ext cx="22696660" cy="12722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defTabSz="1818010">
              <a:lnSpc>
                <a:spcPct val="90000"/>
              </a:lnSpc>
              <a:spcBef>
                <a:spcPct val="0"/>
              </a:spcBef>
              <a:buNone/>
              <a:defRPr sz="4800" b="1" u="sng" kern="0">
                <a:solidFill>
                  <a:srgbClr val="00BDDE"/>
                </a:solidFill>
                <a:uFill>
                  <a:solidFill>
                    <a:srgbClr val="92D050"/>
                  </a:solidFill>
                </a:uFill>
                <a:latin typeface="Trebuchet MS" panose="020B0603020202020204" pitchFamily="34" charset="0"/>
                <a:ea typeface="+mj-ea"/>
                <a:cs typeface="Calibri"/>
              </a:defRPr>
            </a:lvl1pPr>
          </a:lstStyle>
          <a:p>
            <a:r>
              <a:rPr lang="el-GR" sz="5400" dirty="0"/>
              <a:t>Ενημέρωση για τους Θεματικούς Αναγκαίους Πρόσφορους Όρους</a:t>
            </a:r>
          </a:p>
        </p:txBody>
      </p:sp>
    </p:spTree>
    <p:extLst>
      <p:ext uri="{BB962C8B-B14F-4D97-AF65-F5344CB8AC3E}">
        <p14:creationId xmlns:p14="http://schemas.microsoft.com/office/powerpoint/2010/main" val="37684196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Εικόνα 3">
            <a:extLst>
              <a:ext uri="{FF2B5EF4-FFF2-40B4-BE49-F238E27FC236}">
                <a16:creationId xmlns:a16="http://schemas.microsoft.com/office/drawing/2014/main" id="{71DC1CCE-82BD-8471-BA52-9DC5657D91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621" y="2034370"/>
            <a:ext cx="21831076" cy="1035328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4B572C-955D-CCD0-EC66-358E864E20FD}"/>
              </a:ext>
            </a:extLst>
          </p:cNvPr>
          <p:cNvSpPr txBox="1">
            <a:spLocks/>
          </p:cNvSpPr>
          <p:nvPr/>
        </p:nvSpPr>
        <p:spPr>
          <a:xfrm>
            <a:off x="501269" y="558018"/>
            <a:ext cx="23134647" cy="14763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defTabSz="1818010">
              <a:lnSpc>
                <a:spcPct val="90000"/>
              </a:lnSpc>
              <a:spcBef>
                <a:spcPct val="0"/>
              </a:spcBef>
              <a:buNone/>
              <a:defRPr sz="4800" b="1" u="sng" kern="0">
                <a:solidFill>
                  <a:srgbClr val="00BDDE"/>
                </a:solidFill>
                <a:uFill>
                  <a:solidFill>
                    <a:srgbClr val="92D050"/>
                  </a:solidFill>
                </a:uFill>
                <a:latin typeface="Trebuchet MS" panose="020B0603020202020204" pitchFamily="34" charset="0"/>
                <a:ea typeface="+mj-ea"/>
                <a:cs typeface="Calibri"/>
              </a:defRPr>
            </a:lvl1pPr>
          </a:lstStyle>
          <a:p>
            <a:r>
              <a:rPr lang="el-GR" sz="5400" dirty="0"/>
              <a:t>Μηχανισμός Παρακολούθησης / </a:t>
            </a:r>
            <a:r>
              <a:rPr lang="el-GR" sz="5400" dirty="0" err="1"/>
              <a:t>Α΄Εξάμηνο</a:t>
            </a:r>
            <a:r>
              <a:rPr lang="el-GR" sz="5400" dirty="0"/>
              <a:t> 2025</a:t>
            </a:r>
          </a:p>
        </p:txBody>
      </p:sp>
    </p:spTree>
    <p:extLst>
      <p:ext uri="{BB962C8B-B14F-4D97-AF65-F5344CB8AC3E}">
        <p14:creationId xmlns:p14="http://schemas.microsoft.com/office/powerpoint/2010/main" val="18661073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DEEA976-77AC-525F-80F5-E5D1FE4FF1C1}"/>
              </a:ext>
            </a:extLst>
          </p:cNvPr>
          <p:cNvSpPr txBox="1">
            <a:spLocks/>
          </p:cNvSpPr>
          <p:nvPr/>
        </p:nvSpPr>
        <p:spPr>
          <a:xfrm>
            <a:off x="501270" y="725969"/>
            <a:ext cx="19309268" cy="12722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defTabSz="1818010">
              <a:lnSpc>
                <a:spcPct val="90000"/>
              </a:lnSpc>
              <a:spcBef>
                <a:spcPct val="0"/>
              </a:spcBef>
              <a:buNone/>
              <a:defRPr sz="4800" b="1" u="sng" kern="0">
                <a:solidFill>
                  <a:srgbClr val="00BDDE"/>
                </a:solidFill>
                <a:uFill>
                  <a:solidFill>
                    <a:srgbClr val="92D050"/>
                  </a:solidFill>
                </a:uFill>
                <a:latin typeface="Trebuchet MS" panose="020B0603020202020204" pitchFamily="34" charset="0"/>
                <a:ea typeface="+mj-ea"/>
                <a:cs typeface="Calibri"/>
              </a:defRPr>
            </a:lvl1pPr>
          </a:lstStyle>
          <a:p>
            <a:r>
              <a:rPr lang="el-GR" sz="5400"/>
              <a:t>Αξιολόγηση</a:t>
            </a:r>
            <a:endParaRPr lang="el-GR" sz="5400" dirty="0"/>
          </a:p>
        </p:txBody>
      </p:sp>
      <p:sp>
        <p:nvSpPr>
          <p:cNvPr id="6" name="Τίτλος 1">
            <a:extLst>
              <a:ext uri="{FF2B5EF4-FFF2-40B4-BE49-F238E27FC236}">
                <a16:creationId xmlns:a16="http://schemas.microsoft.com/office/drawing/2014/main" id="{172BD9F0-C716-F18A-B22A-41B5FF82D6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1649" y="2441014"/>
            <a:ext cx="23138279" cy="9661338"/>
          </a:xfrm>
        </p:spPr>
        <p:txBody>
          <a:bodyPr>
            <a:noAutofit/>
          </a:bodyPr>
          <a:lstStyle/>
          <a:p>
            <a:r>
              <a:rPr lang="el-GR" sz="4400" dirty="0"/>
              <a:t>Η Αξιολόγηση στην </a:t>
            </a:r>
            <a:r>
              <a:rPr lang="el-GR" sz="4400" b="1" dirty="0"/>
              <a:t>ιστοσελίδα του ΕΣΠΑ 2021-2027</a:t>
            </a:r>
          </a:p>
          <a:p>
            <a:pPr marL="0" indent="0">
              <a:buNone/>
            </a:pPr>
            <a:r>
              <a:rPr lang="en-US" sz="4400" b="1" dirty="0">
                <a:highlight>
                  <a:srgbClr val="00FFFF"/>
                </a:highlight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https://www.espa.gr/el/Pages/staticEval.aspx</a:t>
            </a:r>
            <a:br>
              <a:rPr lang="el-GR" sz="4400" b="1" dirty="0">
                <a:solidFill>
                  <a:srgbClr val="FFFFFF"/>
                </a:solidFill>
                <a:highlight>
                  <a:srgbClr val="FFFF00"/>
                </a:highlight>
              </a:rPr>
            </a:br>
            <a:endParaRPr lang="el-GR" sz="4400" b="1" dirty="0">
              <a:solidFill>
                <a:srgbClr val="FFFFFF"/>
              </a:solidFill>
              <a:highlight>
                <a:srgbClr val="FFFF00"/>
              </a:highlight>
            </a:endParaRPr>
          </a:p>
          <a:p>
            <a:r>
              <a:rPr lang="el-GR" sz="4400" b="1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Εκπαιδευτικές ενέργειες </a:t>
            </a:r>
            <a:r>
              <a:rPr lang="el-GR" sz="440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2025</a:t>
            </a:r>
            <a:r>
              <a:rPr lang="el-GR" sz="4400" dirty="0"/>
              <a:t> </a:t>
            </a:r>
            <a:br>
              <a:rPr lang="el-GR" sz="4400" dirty="0">
                <a:solidFill>
                  <a:srgbClr val="19BEDE"/>
                </a:solidFill>
              </a:rPr>
            </a:br>
            <a:br>
              <a:rPr lang="el-GR" sz="4400" dirty="0">
                <a:solidFill>
                  <a:srgbClr val="19BEDE"/>
                </a:solidFill>
              </a:rPr>
            </a:br>
            <a:r>
              <a:rPr lang="el-GR" sz="4400" dirty="0"/>
              <a:t>ΕΥΣΣΑΕ &amp; ΕΥΣΕΚΤ με το </a:t>
            </a:r>
            <a:r>
              <a:rPr lang="el-GR" sz="4400" dirty="0" err="1"/>
              <a:t>Evaluation</a:t>
            </a:r>
            <a:r>
              <a:rPr lang="el-GR" sz="4400" dirty="0"/>
              <a:t> </a:t>
            </a:r>
            <a:r>
              <a:rPr lang="el-GR" sz="4400" dirty="0" err="1"/>
              <a:t>Helpdesk</a:t>
            </a:r>
            <a:r>
              <a:rPr lang="el-GR" sz="4400" dirty="0"/>
              <a:t> της Ευρωπαϊκής Επιτροπής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4000" b="1" dirty="0">
                <a:hlinkClick r:id="rId5"/>
              </a:rPr>
              <a:t>Online Training Session on Evaluation Basics</a:t>
            </a:r>
            <a:r>
              <a:rPr lang="en-US" sz="4000" dirty="0">
                <a:hlinkClick r:id="rId5"/>
              </a:rPr>
              <a:t>, 28-30 Απ</a:t>
            </a:r>
            <a:r>
              <a:rPr lang="en-US" sz="4000" dirty="0" err="1">
                <a:hlinkClick r:id="rId5"/>
              </a:rPr>
              <a:t>ριλίου</a:t>
            </a:r>
            <a:r>
              <a:rPr lang="en-US" sz="4000" dirty="0">
                <a:hlinkClick r:id="rId5"/>
              </a:rPr>
              <a:t> 2025​</a:t>
            </a:r>
            <a:endParaRPr lang="en-US" sz="4000" dirty="0"/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l-GR" sz="4000" b="1" dirty="0" err="1">
                <a:hlinkClick r:id="rId6"/>
              </a:rPr>
              <a:t>Evaluation</a:t>
            </a:r>
            <a:r>
              <a:rPr lang="el-GR" sz="4000" b="1" dirty="0">
                <a:hlinkClick r:id="rId6"/>
              </a:rPr>
              <a:t> </a:t>
            </a:r>
            <a:r>
              <a:rPr lang="el-GR" sz="4000" b="1" dirty="0" err="1">
                <a:hlinkClick r:id="rId6"/>
              </a:rPr>
              <a:t>Workshop</a:t>
            </a:r>
            <a:r>
              <a:rPr lang="el-GR" sz="4000" dirty="0">
                <a:hlinkClick r:id="rId6"/>
              </a:rPr>
              <a:t>, Αθήνα, 18-19 Σεπτεμβρίου 2025</a:t>
            </a:r>
            <a:endParaRPr lang="el-GR" sz="4000" dirty="0"/>
          </a:p>
          <a:p>
            <a:pPr>
              <a:lnSpc>
                <a:spcPct val="150000"/>
              </a:lnSpc>
            </a:pPr>
            <a:r>
              <a:rPr lang="el-GR" sz="4400" b="1" dirty="0"/>
              <a:t>Νέα περί Αξιολόγησης </a:t>
            </a:r>
            <a:r>
              <a:rPr lang="el-GR" sz="4400" i="1" dirty="0"/>
              <a:t>(Ιούνιος 2024 – σήμερα)</a:t>
            </a:r>
          </a:p>
          <a:p>
            <a:pPr>
              <a:lnSpc>
                <a:spcPct val="150000"/>
              </a:lnSpc>
            </a:pPr>
            <a:r>
              <a:rPr lang="el-GR" sz="4400" dirty="0"/>
              <a:t>4 χρήσιμες </a:t>
            </a:r>
            <a:r>
              <a:rPr lang="el-GR" sz="4400" b="1" dirty="0"/>
              <a:t>μελέτες αξιολόγησης της </a:t>
            </a:r>
            <a:r>
              <a:rPr lang="el-GR" sz="4400" b="1" dirty="0" err="1"/>
              <a:t>Ευρ</a:t>
            </a:r>
            <a:r>
              <a:rPr lang="el-GR" sz="4400" b="1" dirty="0"/>
              <a:t>. Επιτροπής </a:t>
            </a:r>
          </a:p>
          <a:p>
            <a:pPr marL="0" indent="0">
              <a:lnSpc>
                <a:spcPct val="150000"/>
              </a:lnSpc>
              <a:buNone/>
            </a:pPr>
            <a:endParaRPr lang="el-GR" sz="4400" dirty="0"/>
          </a:p>
          <a:p>
            <a:pPr marL="0" indent="0">
              <a:lnSpc>
                <a:spcPct val="150000"/>
              </a:lnSpc>
              <a:buNone/>
            </a:pPr>
            <a:endParaRPr lang="el-GR" sz="4400" dirty="0">
              <a:solidFill>
                <a:srgbClr val="19BEDE"/>
              </a:solidFill>
            </a:endParaRPr>
          </a:p>
          <a:p>
            <a:pPr marL="0" indent="0">
              <a:buNone/>
            </a:pPr>
            <a:endParaRPr lang="el-GR" sz="4400" dirty="0"/>
          </a:p>
          <a:p>
            <a:endParaRPr lang="el-GR" sz="4400" dirty="0"/>
          </a:p>
        </p:txBody>
      </p:sp>
    </p:spTree>
    <p:extLst>
      <p:ext uri="{BB962C8B-B14F-4D97-AF65-F5344CB8AC3E}">
        <p14:creationId xmlns:p14="http://schemas.microsoft.com/office/powerpoint/2010/main" val="36853278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67BDAF-661A-8B0C-E985-866BF464F1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132840" y="6997475"/>
            <a:ext cx="18096453" cy="4356847"/>
          </a:xfrm>
        </p:spPr>
        <p:txBody>
          <a:bodyPr>
            <a:noAutofit/>
          </a:bodyPr>
          <a:lstStyle/>
          <a:p>
            <a:endParaRPr lang="el-GR" sz="3600" b="1" dirty="0">
              <a:solidFill>
                <a:srgbClr val="002060"/>
              </a:solidFill>
              <a:highlight>
                <a:srgbClr val="FFFF00"/>
              </a:highlight>
            </a:endParaRPr>
          </a:p>
          <a:p>
            <a:pPr>
              <a:spcBef>
                <a:spcPts val="600"/>
              </a:spcBef>
            </a:pPr>
            <a:r>
              <a:rPr lang="el-GR" sz="3600" b="1" dirty="0">
                <a:solidFill>
                  <a:srgbClr val="002060"/>
                </a:solidFill>
              </a:rPr>
              <a:t>Μονάδα Γ – Αξιολόγηση, Αναγκαίοι Όροι και Δείκτες</a:t>
            </a:r>
          </a:p>
          <a:p>
            <a:r>
              <a:rPr lang="el-GR" sz="3600" b="1" dirty="0">
                <a:solidFill>
                  <a:srgbClr val="002060"/>
                </a:solidFill>
              </a:rPr>
              <a:t>Ειδική Υπηρεσία Συντονισμού του Σχεδιασμού της Αξιολόγησης και της Εφαρμογής (ΕΥΣΣΑΕ)</a:t>
            </a:r>
          </a:p>
          <a:p>
            <a:pPr>
              <a:spcBef>
                <a:spcPts val="600"/>
              </a:spcBef>
            </a:pPr>
            <a:r>
              <a:rPr lang="el-GR" sz="3600" dirty="0"/>
              <a:t>Γενική Διεύθυνση Παρακολούθησης και Εφαρμογής</a:t>
            </a:r>
          </a:p>
          <a:p>
            <a:r>
              <a:rPr lang="el-GR" sz="3600" dirty="0"/>
              <a:t>Γενική Γραμματεία Δημοσίων Επενδύσεων και ΕΣΠΑ</a:t>
            </a:r>
          </a:p>
          <a:p>
            <a:pPr>
              <a:spcBef>
                <a:spcPts val="600"/>
              </a:spcBef>
            </a:pPr>
            <a:r>
              <a:rPr lang="el-GR" sz="3600" dirty="0"/>
              <a:t>Υπουργείο Εθνικής Οικονομίας &amp; Οικονομικών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9BD7C83-06AC-432B-70CE-DC006794AAFF}"/>
              </a:ext>
            </a:extLst>
          </p:cNvPr>
          <p:cNvSpPr txBox="1"/>
          <p:nvPr/>
        </p:nvSpPr>
        <p:spPr>
          <a:xfrm>
            <a:off x="1240417" y="3119719"/>
            <a:ext cx="13712712" cy="35988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4800" dirty="0"/>
              <a:t>Σας ευχαριστώ πολύ</a:t>
            </a:r>
          </a:p>
          <a:p>
            <a:endParaRPr lang="el-GR" sz="4800" dirty="0"/>
          </a:p>
          <a:p>
            <a:r>
              <a:rPr lang="el-GR" sz="4800" dirty="0"/>
              <a:t>Ελευθερία Ευθυμίου</a:t>
            </a:r>
          </a:p>
          <a:p>
            <a:r>
              <a:rPr lang="en-US" u="sng" dirty="0" err="1">
                <a:hlinkClick r:id="rId2"/>
              </a:rPr>
              <a:t>elefthimiou</a:t>
            </a:r>
            <a:r>
              <a:rPr lang="el-GR" u="sng" dirty="0">
                <a:hlinkClick r:id="rId2"/>
              </a:rPr>
              <a:t>@</a:t>
            </a:r>
            <a:r>
              <a:rPr lang="en-US" u="sng" dirty="0">
                <a:hlinkClick r:id="rId2"/>
              </a:rPr>
              <a:t>mou</a:t>
            </a:r>
            <a:r>
              <a:rPr lang="el-GR" u="sng" dirty="0">
                <a:hlinkClick r:id="rId2"/>
              </a:rPr>
              <a:t>.</a:t>
            </a:r>
            <a:r>
              <a:rPr lang="en-US" u="sng" dirty="0">
                <a:hlinkClick r:id="rId2"/>
              </a:rPr>
              <a:t>gr</a:t>
            </a:r>
            <a:r>
              <a:rPr lang="el-GR" dirty="0"/>
              <a:t>, </a:t>
            </a:r>
            <a:r>
              <a:rPr lang="en-US" u="sng" dirty="0">
                <a:hlinkClick r:id="rId3"/>
              </a:rPr>
              <a:t>e</a:t>
            </a:r>
            <a:r>
              <a:rPr lang="el-GR" u="sng" dirty="0">
                <a:hlinkClick r:id="rId3"/>
              </a:rPr>
              <a:t>.</a:t>
            </a:r>
            <a:r>
              <a:rPr lang="en-US" u="sng" dirty="0" err="1">
                <a:hlinkClick r:id="rId3"/>
              </a:rPr>
              <a:t>efthymiou</a:t>
            </a:r>
            <a:r>
              <a:rPr lang="el-GR" u="sng" dirty="0">
                <a:hlinkClick r:id="rId3"/>
              </a:rPr>
              <a:t>1@</a:t>
            </a:r>
            <a:r>
              <a:rPr lang="en-US" u="sng" dirty="0">
                <a:hlinkClick r:id="rId3"/>
              </a:rPr>
              <a:t>minfin</a:t>
            </a:r>
            <a:r>
              <a:rPr lang="el-GR" u="sng" dirty="0">
                <a:hlinkClick r:id="rId3"/>
              </a:rPr>
              <a:t>.</a:t>
            </a:r>
            <a:r>
              <a:rPr lang="en-US" u="sng" dirty="0">
                <a:hlinkClick r:id="rId3"/>
              </a:rPr>
              <a:t>gr</a:t>
            </a:r>
            <a:endParaRPr lang="el-GR" dirty="0"/>
          </a:p>
          <a:p>
            <a:endParaRPr lang="el-GR" sz="4800" dirty="0"/>
          </a:p>
        </p:txBody>
      </p:sp>
    </p:spTree>
    <p:extLst>
      <p:ext uri="{BB962C8B-B14F-4D97-AF65-F5344CB8AC3E}">
        <p14:creationId xmlns:p14="http://schemas.microsoft.com/office/powerpoint/2010/main" val="4010141470"/>
      </p:ext>
    </p:extLst>
  </p:cSld>
  <p:clrMapOvr>
    <a:masterClrMapping/>
  </p:clrMapOvr>
</p:sld>
</file>

<file path=ppt/theme/theme1.xml><?xml version="1.0" encoding="utf-8"?>
<a:theme xmlns:a="http://schemas.openxmlformats.org/drawingml/2006/main" name="Προσαρμοσμένη σχεδίαση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Προσαρμοσμένη σχεδίαση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se">
  <a:themeElements>
    <a:clrScheme name="Θέμα του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Θέμα του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Θέμα του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base">
  <a:themeElements>
    <a:clrScheme name="Θέμα του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Θέμα του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Θέμα του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Προσαρμοσμένη σχεδίαση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1_2021-27_ΕΣΠΑ_PPT Templa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3_Προσαρμοσμένη σχεδίαση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17347</TotalTime>
  <Words>287</Words>
  <Application>Microsoft Office PowerPoint</Application>
  <PresentationFormat>Προσαρμογή</PresentationFormat>
  <Paragraphs>38</Paragraphs>
  <Slides>8</Slides>
  <Notes>4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8</vt:i4>
      </vt:variant>
      <vt:variant>
        <vt:lpstr>Θέμα</vt:lpstr>
      </vt:variant>
      <vt:variant>
        <vt:i4>7</vt:i4>
      </vt:variant>
      <vt:variant>
        <vt:lpstr>Τίτλοι διαφανειών</vt:lpstr>
      </vt:variant>
      <vt:variant>
        <vt:i4>8</vt:i4>
      </vt:variant>
    </vt:vector>
  </HeadingPairs>
  <TitlesOfParts>
    <vt:vector size="23" baseType="lpstr">
      <vt:lpstr>Aptos</vt:lpstr>
      <vt:lpstr>Aptos Display</vt:lpstr>
      <vt:lpstr>Arial</vt:lpstr>
      <vt:lpstr>Calibri</vt:lpstr>
      <vt:lpstr>Calibri Light</vt:lpstr>
      <vt:lpstr>Cambria</vt:lpstr>
      <vt:lpstr>Trebuchet MS</vt:lpstr>
      <vt:lpstr>Wingdings</vt:lpstr>
      <vt:lpstr>Προσαρμοσμένη σχεδίαση</vt:lpstr>
      <vt:lpstr>1_Προσαρμοσμένη σχεδίαση</vt:lpstr>
      <vt:lpstr>base</vt:lpstr>
      <vt:lpstr>1_base</vt:lpstr>
      <vt:lpstr>2_Προσαρμοσμένη σχεδίαση</vt:lpstr>
      <vt:lpstr>1_2021-27_ΕΣΠΑ_PPT Template</vt:lpstr>
      <vt:lpstr>3_Προσαρμοσμένη σχεδίαση</vt:lpstr>
      <vt:lpstr>Παρουσίαση του PowerPoint</vt:lpstr>
      <vt:lpstr>Παρουσίαση του PowerPoint</vt:lpstr>
      <vt:lpstr>Πλατφόρμα ΕΣΠΔ / Ενότητα Δείκτες (1)  https://deiktesportal.azurewebsites.net/Home</vt:lpstr>
      <vt:lpstr>Ενότητα Δεικτών (2)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Vasilis Vasilopoulos</dc:creator>
  <cp:lastModifiedBy>ΕΥΘΥΜΙΟΥ ΕΛΕΥΘΕΡΙΑ</cp:lastModifiedBy>
  <cp:revision>699</cp:revision>
  <cp:lastPrinted>2023-11-28T09:31:35Z</cp:lastPrinted>
  <dcterms:created xsi:type="dcterms:W3CDTF">2022-06-03T15:25:51Z</dcterms:created>
  <dcterms:modified xsi:type="dcterms:W3CDTF">2025-11-21T10:28:14Z</dcterms:modified>
</cp:coreProperties>
</file>